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5" r:id="rId4"/>
    <p:sldId id="276" r:id="rId5"/>
    <p:sldId id="258" r:id="rId6"/>
    <p:sldId id="277" r:id="rId7"/>
    <p:sldId id="259" r:id="rId8"/>
    <p:sldId id="278" r:id="rId9"/>
    <p:sldId id="260" r:id="rId10"/>
    <p:sldId id="319" r:id="rId11"/>
    <p:sldId id="320" r:id="rId12"/>
    <p:sldId id="333" r:id="rId13"/>
    <p:sldId id="263" r:id="rId14"/>
    <p:sldId id="264" r:id="rId15"/>
    <p:sldId id="266" r:id="rId16"/>
    <p:sldId id="261" r:id="rId17"/>
    <p:sldId id="262" r:id="rId18"/>
    <p:sldId id="265" r:id="rId19"/>
    <p:sldId id="321" r:id="rId20"/>
    <p:sldId id="279" r:id="rId21"/>
    <p:sldId id="306" r:id="rId22"/>
    <p:sldId id="288" r:id="rId23"/>
    <p:sldId id="303" r:id="rId24"/>
    <p:sldId id="304" r:id="rId25"/>
    <p:sldId id="322" r:id="rId26"/>
    <p:sldId id="323" r:id="rId27"/>
    <p:sldId id="324" r:id="rId28"/>
    <p:sldId id="325" r:id="rId29"/>
    <p:sldId id="327" r:id="rId30"/>
    <p:sldId id="326" r:id="rId31"/>
    <p:sldId id="328" r:id="rId32"/>
    <p:sldId id="329" r:id="rId33"/>
    <p:sldId id="330" r:id="rId34"/>
    <p:sldId id="332" r:id="rId35"/>
    <p:sldId id="331" r:id="rId36"/>
    <p:sldId id="334" r:id="rId37"/>
    <p:sldId id="298" r:id="rId38"/>
    <p:sldId id="292" r:id="rId39"/>
    <p:sldId id="299" r:id="rId40"/>
    <p:sldId id="300" r:id="rId41"/>
    <p:sldId id="336" r:id="rId42"/>
    <p:sldId id="337" r:id="rId43"/>
    <p:sldId id="338" r:id="rId44"/>
    <p:sldId id="339" r:id="rId45"/>
    <p:sldId id="340" r:id="rId46"/>
    <p:sldId id="295" r:id="rId47"/>
    <p:sldId id="282" r:id="rId48"/>
    <p:sldId id="283" r:id="rId49"/>
    <p:sldId id="284" r:id="rId50"/>
    <p:sldId id="285" r:id="rId51"/>
    <p:sldId id="287" r:id="rId52"/>
    <p:sldId id="291" r:id="rId53"/>
    <p:sldId id="294" r:id="rId54"/>
    <p:sldId id="307" r:id="rId55"/>
    <p:sldId id="308" r:id="rId56"/>
    <p:sldId id="310" r:id="rId57"/>
    <p:sldId id="312" r:id="rId58"/>
    <p:sldId id="311" r:id="rId59"/>
    <p:sldId id="313" r:id="rId60"/>
    <p:sldId id="314" r:id="rId61"/>
    <p:sldId id="315" r:id="rId62"/>
    <p:sldId id="317" r:id="rId63"/>
    <p:sldId id="316" r:id="rId64"/>
    <p:sldId id="318" r:id="rId65"/>
    <p:sldId id="289" r:id="rId66"/>
    <p:sldId id="290" r:id="rId67"/>
    <p:sldId id="335" r:id="rId68"/>
    <p:sldId id="280" r:id="rId69"/>
    <p:sldId id="281" r:id="rId7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B5F3"/>
    <a:srgbClr val="19ACF6"/>
    <a:srgbClr val="61A6F9"/>
    <a:srgbClr val="E9EBF5"/>
    <a:srgbClr val="E7F1FE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69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BF413C-62A0-489F-8969-D963159BF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1BB890C-F60A-445E-8AE0-75F460E6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3DD370-2132-4EF3-9D8F-ABD301D4F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FDDE2-AC80-4731-AC8F-E292A03157A0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EF4F9F-755D-40A8-BA8F-8E2F1C38D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FABC73-0F57-4ADA-AEAD-A347FBFC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AB704-EC70-4097-BCEA-E3A1FA3EE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556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D729-339C-4830-9996-4DAD389D7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12BF08-A652-46BE-9F59-0B3825D329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92F865-F41B-4B93-B40F-9C21B73BB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FDDE2-AC80-4731-AC8F-E292A03157A0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1FEE37-922D-4451-B980-0B732F028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0D5DD4-30D5-45A3-93FE-5169B6C6A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AB704-EC70-4097-BCEA-E3A1FA3EE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967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EC745F-F284-4FB1-8279-6440B134FC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9BDBA29-1ADE-48CE-A985-BCC4EB250F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B921E0-A989-4732-BB40-18934BB58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FDDE2-AC80-4731-AC8F-E292A03157A0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0B5DD2-ECEC-4CDC-941E-A2F320A34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7CC164-C8D0-42C3-82FD-52B68F1C8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AB704-EC70-4097-BCEA-E3A1FA3EE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568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3A714C-1D6C-410C-8803-B4AB91EB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7D6B05-031E-463B-B06E-67C77DEAA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376626-BE25-458E-AE8B-CD55E64CC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FDDE2-AC80-4731-AC8F-E292A03157A0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1D15D6-A611-4466-BBF9-02D68546C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96B88F-A83D-4407-BA87-8EF71C245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AB704-EC70-4097-BCEA-E3A1FA3EE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404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EBEA6E-4D51-46B2-9723-EE83AF9F3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CEAD61-3F8B-46EF-A2FE-1CF5C7AA7E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02F9D7-CA71-490C-BF43-83759916F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FDDE2-AC80-4731-AC8F-E292A03157A0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B721C6-E76F-4976-BC1C-2B1C2E41E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1FB6F7-8781-4937-A7D8-14A9E861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AB704-EC70-4097-BCEA-E3A1FA3EE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806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32FBEE-9574-4440-89FD-8716C393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13C7AF-4D2F-4478-9AF2-B7FE5926C0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1A3B8E-0EF5-4D04-897E-1B1CA18816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F1983B-6D6E-4EFA-9407-30F0C7F2C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FDDE2-AC80-4731-AC8F-E292A03157A0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87823A-D8A3-43FF-89A8-3E33B9CF0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F46307-D056-4B64-9E06-57E9869A4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AB704-EC70-4097-BCEA-E3A1FA3EE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966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E94E6F-9C30-4230-894B-4749D2E0B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67EC2D-8022-47BB-A9A5-6F7671B69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CF5BB8-C425-4577-9012-0BBADA2167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1F85CE1-48A7-4A32-9CD7-E79E53F951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BC3A2CE-C71B-4F08-84CB-762920A209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81A9D0C-1B3A-4F11-A8E0-733044465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FDDE2-AC80-4731-AC8F-E292A03157A0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ECA75D9-D8BF-4377-BAEF-8B6E2F4FD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18CE49-8B6E-4B62-815E-B722C554D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AB704-EC70-4097-BCEA-E3A1FA3EE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051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3A5784-6CC7-4008-A116-B53096115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8A186DE-9861-4EDC-97A7-23CC5446A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FDDE2-AC80-4731-AC8F-E292A03157A0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5C95579-3F9B-4477-AD47-045A99824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992699-90E3-434A-BC62-799B029BA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AB704-EC70-4097-BCEA-E3A1FA3EE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287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F6F6067-76F5-4C9E-83B1-CF5F753FE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FDDE2-AC80-4731-AC8F-E292A03157A0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ECB910B-7C38-4EAE-96BE-190E1B746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BFCF7-6F59-4BEE-B650-22323AAE5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AB704-EC70-4097-BCEA-E3A1FA3EE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69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839C60-9281-4CD7-AF8D-7601D0712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51A9DD-067F-4C18-9753-5C35D66F1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12FFAF-AEF2-488C-BD8B-84A83B349A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515549-1E73-4398-804B-EA527FA83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FDDE2-AC80-4731-AC8F-E292A03157A0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96F505-02F1-4D1A-93DE-2BA279597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6EBE5C-29DF-4CBA-A09D-331F9BCA5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AB704-EC70-4097-BCEA-E3A1FA3EE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141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48292-EF8E-41F4-85E0-B1D513D00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E628082-356D-4ED8-83BD-445D46BFB8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7ECB3D-D886-432D-84E1-BFC0F8E90B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C52BF-6E2A-410C-8BA3-8728A0B64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FDDE2-AC80-4731-AC8F-E292A03157A0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4CD991-4D69-4FDA-BE6E-C96A41DEF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2D9F88-05C3-4FD8-B0B4-D9DB5B465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AB704-EC70-4097-BCEA-E3A1FA3EE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460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B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606CC9F-37BD-4B0D-8259-62DFA837D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126123-2F68-42D4-B20C-88574A29C8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8B8F7C-A25C-465E-AE6C-E1CF78E9A5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FDDE2-AC80-4731-AC8F-E292A03157A0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AB3D37-181E-41FB-8847-63DD874A12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FF661D-B608-43A3-B856-898DE5B122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2AB704-EC70-4097-BCEA-E3A1FA3EE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04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A23509A-CC3F-4C5E-89E4-82D77A3EC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727" y="2129083"/>
            <a:ext cx="6234546" cy="2493818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6CA658CB-2FC0-4380-B002-74DA2BF076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78846"/>
            <a:ext cx="9144000" cy="925945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rgbClr val="E7F1FE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대동여행지도 </a:t>
            </a:r>
            <a:r>
              <a:rPr lang="ko-KR" altLang="en-US" sz="2000" dirty="0" err="1">
                <a:solidFill>
                  <a:srgbClr val="E7F1FE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ㅣ</a:t>
            </a:r>
            <a:r>
              <a:rPr lang="ko-KR" altLang="en-US" sz="2000" dirty="0">
                <a:solidFill>
                  <a:srgbClr val="E7F1FE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국내여행 </a:t>
            </a:r>
            <a:r>
              <a:rPr lang="ko-KR" altLang="en-US" sz="2000" dirty="0" err="1">
                <a:solidFill>
                  <a:srgbClr val="E7F1FE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플래너</a:t>
            </a:r>
            <a:r>
              <a:rPr lang="ko-KR" altLang="en-US" sz="2000" dirty="0">
                <a:solidFill>
                  <a:srgbClr val="E7F1FE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서비스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4BC7C3-98EB-4DAE-87AF-D341445863E7}"/>
              </a:ext>
            </a:extLst>
          </p:cNvPr>
          <p:cNvSpPr txBox="1"/>
          <p:nvPr/>
        </p:nvSpPr>
        <p:spPr>
          <a:xfrm>
            <a:off x="4532110" y="4649405"/>
            <a:ext cx="3127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10000"/>
                  </a:schemeClr>
                </a:solidFill>
              </a:rPr>
              <a:t>김성주</a:t>
            </a: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ko-KR" altLang="en-US" sz="1400" dirty="0" err="1">
                <a:solidFill>
                  <a:schemeClr val="bg2">
                    <a:lumMod val="10000"/>
                  </a:schemeClr>
                </a:solidFill>
              </a:rPr>
              <a:t>이병주</a:t>
            </a: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ko-KR" altLang="en-US" sz="1400" dirty="0" err="1">
                <a:solidFill>
                  <a:schemeClr val="bg2">
                    <a:lumMod val="10000"/>
                  </a:schemeClr>
                </a:solidFill>
              </a:rPr>
              <a:t>전영재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</a:rPr>
              <a:t> 최혜현</a:t>
            </a: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</a:rPr>
              <a:t>허재용</a:t>
            </a:r>
          </a:p>
        </p:txBody>
      </p:sp>
    </p:spTree>
    <p:extLst>
      <p:ext uri="{BB962C8B-B14F-4D97-AF65-F5344CB8AC3E}">
        <p14:creationId xmlns:p14="http://schemas.microsoft.com/office/powerpoint/2010/main" val="4010880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A30DCAC-C298-4289-8F87-C6676260F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BFB507-824E-4286-98FD-D608BC126D71}"/>
              </a:ext>
            </a:extLst>
          </p:cNvPr>
          <p:cNvSpPr txBox="1"/>
          <p:nvPr/>
        </p:nvSpPr>
        <p:spPr>
          <a:xfrm>
            <a:off x="10581287" y="179177"/>
            <a:ext cx="1338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페이지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DC46D9-4364-4999-B0AA-01A6E73C3B68}"/>
              </a:ext>
            </a:extLst>
          </p:cNvPr>
          <p:cNvSpPr txBox="1"/>
          <p:nvPr/>
        </p:nvSpPr>
        <p:spPr>
          <a:xfrm>
            <a:off x="9398272" y="655998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멤버 회원가입 </a:t>
            </a:r>
            <a:r>
              <a:rPr lang="en-US" altLang="ko-KR" dirty="0">
                <a:solidFill>
                  <a:schemeClr val="bg1"/>
                </a:solidFill>
              </a:rPr>
              <a:t>/ </a:t>
            </a:r>
            <a:r>
              <a:rPr lang="ko-KR" altLang="en-US" dirty="0">
                <a:solidFill>
                  <a:schemeClr val="bg1"/>
                </a:solidFill>
              </a:rPr>
              <a:t>로그인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C334D79-63F5-4FA8-902F-718D68FC4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662" y="1926303"/>
            <a:ext cx="7934688" cy="45583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EE98C20-B864-45AF-8C62-440C4BDA8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98" y="1164204"/>
            <a:ext cx="3688863" cy="532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83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A30DCAC-C298-4289-8F87-C6676260F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BFB507-824E-4286-98FD-D608BC126D71}"/>
              </a:ext>
            </a:extLst>
          </p:cNvPr>
          <p:cNvSpPr txBox="1"/>
          <p:nvPr/>
        </p:nvSpPr>
        <p:spPr>
          <a:xfrm>
            <a:off x="10581287" y="179177"/>
            <a:ext cx="1338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페이지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DC46D9-4364-4999-B0AA-01A6E73C3B68}"/>
              </a:ext>
            </a:extLst>
          </p:cNvPr>
          <p:cNvSpPr txBox="1"/>
          <p:nvPr/>
        </p:nvSpPr>
        <p:spPr>
          <a:xfrm>
            <a:off x="10114813" y="655998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멤버 마이페이지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75D081-A54B-4E50-99FB-BABA7AB4A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697" y="1025330"/>
            <a:ext cx="7186605" cy="543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23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A30DCAC-C298-4289-8F87-C6676260F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BFB507-824E-4286-98FD-D608BC126D71}"/>
              </a:ext>
            </a:extLst>
          </p:cNvPr>
          <p:cNvSpPr txBox="1"/>
          <p:nvPr/>
        </p:nvSpPr>
        <p:spPr>
          <a:xfrm>
            <a:off x="10581287" y="179177"/>
            <a:ext cx="1338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페이지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DC46D9-4364-4999-B0AA-01A6E73C3B68}"/>
              </a:ext>
            </a:extLst>
          </p:cNvPr>
          <p:cNvSpPr txBox="1"/>
          <p:nvPr/>
        </p:nvSpPr>
        <p:spPr>
          <a:xfrm>
            <a:off x="10345646" y="65599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멤버 회원탈퇴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9285D17-942A-4F38-8D12-BE507EDC7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046" y="1201323"/>
            <a:ext cx="9975433" cy="536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024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A30DCAC-C298-4289-8F87-C6676260F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C8ADB9-25E2-4A94-ABDE-6CA206E8B2F7}"/>
              </a:ext>
            </a:extLst>
          </p:cNvPr>
          <p:cNvSpPr txBox="1"/>
          <p:nvPr/>
        </p:nvSpPr>
        <p:spPr>
          <a:xfrm>
            <a:off x="10581287" y="179177"/>
            <a:ext cx="1338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페이지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D53052-2911-4BE2-928A-28D7E17286F1}"/>
              </a:ext>
            </a:extLst>
          </p:cNvPr>
          <p:cNvSpPr txBox="1"/>
          <p:nvPr/>
        </p:nvSpPr>
        <p:spPr>
          <a:xfrm>
            <a:off x="10170918" y="655998"/>
            <a:ext cx="18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공지사항 </a:t>
            </a:r>
            <a:r>
              <a:rPr lang="en-US" altLang="ko-KR" dirty="0">
                <a:solidFill>
                  <a:schemeClr val="bg1"/>
                </a:solidFill>
              </a:rPr>
              <a:t>/ </a:t>
            </a:r>
            <a:r>
              <a:rPr lang="en-US" altLang="ko-KR" dirty="0" err="1">
                <a:solidFill>
                  <a:schemeClr val="bg1"/>
                </a:solidFill>
              </a:rPr>
              <a:t>QnA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9CB0578-7ADF-4E08-BBBF-368EB9B4F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32" y="1596037"/>
            <a:ext cx="5970628" cy="47915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0F80830-13AB-48FE-B29E-692EA26CBC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57" r="18261" b="35921"/>
          <a:stretch/>
        </p:blipFill>
        <p:spPr>
          <a:xfrm>
            <a:off x="6374296" y="1596037"/>
            <a:ext cx="5516747" cy="479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25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A30DCAC-C298-4289-8F87-C6676260F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B27D36-B942-4A62-B67C-F10A4D210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421" y="1025330"/>
            <a:ext cx="6391157" cy="55447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BFB507-824E-4286-98FD-D608BC126D71}"/>
              </a:ext>
            </a:extLst>
          </p:cNvPr>
          <p:cNvSpPr txBox="1"/>
          <p:nvPr/>
        </p:nvSpPr>
        <p:spPr>
          <a:xfrm>
            <a:off x="10581287" y="179177"/>
            <a:ext cx="1338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페이지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DC46D9-4364-4999-B0AA-01A6E73C3B68}"/>
              </a:ext>
            </a:extLst>
          </p:cNvPr>
          <p:cNvSpPr txBox="1"/>
          <p:nvPr/>
        </p:nvSpPr>
        <p:spPr>
          <a:xfrm>
            <a:off x="10377898" y="655998"/>
            <a:ext cx="161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FAQ </a:t>
            </a:r>
            <a:r>
              <a:rPr lang="ko-KR" altLang="en-US" dirty="0">
                <a:solidFill>
                  <a:schemeClr val="bg1"/>
                </a:solidFill>
              </a:rPr>
              <a:t>고객센터</a:t>
            </a:r>
          </a:p>
        </p:txBody>
      </p:sp>
    </p:spTree>
    <p:extLst>
      <p:ext uri="{BB962C8B-B14F-4D97-AF65-F5344CB8AC3E}">
        <p14:creationId xmlns:p14="http://schemas.microsoft.com/office/powerpoint/2010/main" val="2037991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A30DCAC-C298-4289-8F87-C6676260F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D978980-95AA-4BAD-8E65-76A9054393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48" t="9345" r="30217" b="45121"/>
          <a:stretch/>
        </p:blipFill>
        <p:spPr>
          <a:xfrm>
            <a:off x="637834" y="1025330"/>
            <a:ext cx="6184777" cy="39177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7507FF3-5652-4944-8CC2-C8E868B26B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229" t="85487" r="39320" b="4927"/>
          <a:stretch/>
        </p:blipFill>
        <p:spPr>
          <a:xfrm>
            <a:off x="637833" y="4941255"/>
            <a:ext cx="6184777" cy="14853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61DC83-77F1-4018-BB3E-B3A999BAC753}"/>
              </a:ext>
            </a:extLst>
          </p:cNvPr>
          <p:cNvSpPr txBox="1"/>
          <p:nvPr/>
        </p:nvSpPr>
        <p:spPr>
          <a:xfrm>
            <a:off x="10581287" y="179177"/>
            <a:ext cx="1338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페이지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CC1EC0-6BF6-401E-864D-89B240B63B4A}"/>
              </a:ext>
            </a:extLst>
          </p:cNvPr>
          <p:cNvSpPr txBox="1"/>
          <p:nvPr/>
        </p:nvSpPr>
        <p:spPr>
          <a:xfrm>
            <a:off x="10658232" y="65599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err="1">
                <a:solidFill>
                  <a:schemeClr val="bg1"/>
                </a:solidFill>
              </a:rPr>
              <a:t>펀딩페이지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61E979E-A647-4449-8993-4D4A1A7ED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2495" y="1799480"/>
            <a:ext cx="4808245" cy="376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53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A30DCAC-C298-4289-8F87-C6676260F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056D68-E3E6-45E0-BE03-E621C774B19E}"/>
              </a:ext>
            </a:extLst>
          </p:cNvPr>
          <p:cNvSpPr txBox="1"/>
          <p:nvPr/>
        </p:nvSpPr>
        <p:spPr>
          <a:xfrm>
            <a:off x="10581287" y="179177"/>
            <a:ext cx="1338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페이지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380413-CE5A-4D8E-9C8D-FB76042C826E}"/>
              </a:ext>
            </a:extLst>
          </p:cNvPr>
          <p:cNvSpPr txBox="1"/>
          <p:nvPr/>
        </p:nvSpPr>
        <p:spPr>
          <a:xfrm>
            <a:off x="10427400" y="65599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err="1">
                <a:solidFill>
                  <a:schemeClr val="bg1"/>
                </a:solidFill>
              </a:rPr>
              <a:t>플래너페이지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7C01950-6AD2-4FC6-A343-138136983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0" y="735592"/>
            <a:ext cx="7451564" cy="37337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B1D11CC-45DF-4726-805F-22350F6B51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751"/>
          <a:stretch/>
        </p:blipFill>
        <p:spPr>
          <a:xfrm>
            <a:off x="4545496" y="2707537"/>
            <a:ext cx="7451564" cy="397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66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A30DCAC-C298-4289-8F87-C6676260F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D6F0D9-C8CD-473B-BA25-30628749F9F4}"/>
              </a:ext>
            </a:extLst>
          </p:cNvPr>
          <p:cNvSpPr txBox="1"/>
          <p:nvPr/>
        </p:nvSpPr>
        <p:spPr>
          <a:xfrm>
            <a:off x="10581287" y="179177"/>
            <a:ext cx="1338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페이지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BD5D05-F05E-4CD4-8F51-D39390576DDF}"/>
              </a:ext>
            </a:extLst>
          </p:cNvPr>
          <p:cNvSpPr txBox="1"/>
          <p:nvPr/>
        </p:nvSpPr>
        <p:spPr>
          <a:xfrm>
            <a:off x="10427400" y="65599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스케줄페이지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64275AA-1723-42C4-887E-FA62D2CD70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49" r="18118"/>
          <a:stretch/>
        </p:blipFill>
        <p:spPr>
          <a:xfrm>
            <a:off x="463826" y="1160162"/>
            <a:ext cx="5530505" cy="43394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EB52898-D984-40F8-8A2B-7C6ED3252C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30" t="41664" r="29456"/>
          <a:stretch/>
        </p:blipFill>
        <p:spPr>
          <a:xfrm>
            <a:off x="3781218" y="4118707"/>
            <a:ext cx="4426226" cy="24720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7831B7-FF09-42C9-8632-FE44BF6E9D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898" y="1160162"/>
            <a:ext cx="5368772" cy="433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843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A30DCAC-C298-4289-8F87-C6676260F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DE7F464-0EFA-47D6-AA52-D6A964866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57" y="1025330"/>
            <a:ext cx="6323208" cy="32972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BB417E-37D2-43B0-A2BE-FDB1DBA91012}"/>
              </a:ext>
            </a:extLst>
          </p:cNvPr>
          <p:cNvSpPr txBox="1"/>
          <p:nvPr/>
        </p:nvSpPr>
        <p:spPr>
          <a:xfrm>
            <a:off x="10581287" y="179177"/>
            <a:ext cx="1338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페이지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444FE6-CC0E-4AD9-B083-9EE0D2FE62C7}"/>
              </a:ext>
            </a:extLst>
          </p:cNvPr>
          <p:cNvSpPr txBox="1"/>
          <p:nvPr/>
        </p:nvSpPr>
        <p:spPr>
          <a:xfrm>
            <a:off x="10427400" y="65599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관리자페이지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C7671E-46B0-4BC7-967E-B798CE4C18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04"/>
          <a:stretch/>
        </p:blipFill>
        <p:spPr>
          <a:xfrm>
            <a:off x="5236530" y="3158363"/>
            <a:ext cx="6480313" cy="329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70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A30DCAC-C298-4289-8F87-C6676260F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61DC83-77F1-4018-BB3E-B3A999BAC753}"/>
              </a:ext>
            </a:extLst>
          </p:cNvPr>
          <p:cNvSpPr txBox="1"/>
          <p:nvPr/>
        </p:nvSpPr>
        <p:spPr>
          <a:xfrm>
            <a:off x="10581287" y="179177"/>
            <a:ext cx="1338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페이지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CC1EC0-6BF6-401E-864D-89B240B63B4A}"/>
              </a:ext>
            </a:extLst>
          </p:cNvPr>
          <p:cNvSpPr txBox="1"/>
          <p:nvPr/>
        </p:nvSpPr>
        <p:spPr>
          <a:xfrm>
            <a:off x="10114813" y="655998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제휴문의 페이지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260388-ED07-4481-9EE0-678B1F7222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67"/>
          <a:stretch/>
        </p:blipFill>
        <p:spPr>
          <a:xfrm>
            <a:off x="617882" y="840664"/>
            <a:ext cx="5968447" cy="57974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D0B8C3-93BB-4A4B-AE19-F6F65075E8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6" t="35746" r="72363" b="44737"/>
          <a:stretch/>
        </p:blipFill>
        <p:spPr>
          <a:xfrm>
            <a:off x="7684576" y="2925378"/>
            <a:ext cx="3889542" cy="88480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5C6283D-AD3F-45A3-8FB9-AEE5D1AB1219}"/>
              </a:ext>
            </a:extLst>
          </p:cNvPr>
          <p:cNvSpPr/>
          <p:nvPr/>
        </p:nvSpPr>
        <p:spPr>
          <a:xfrm>
            <a:off x="8706678" y="2925378"/>
            <a:ext cx="1510748" cy="63945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8D4AC7E-E974-4603-A2F5-6B8C52D0B593}"/>
              </a:ext>
            </a:extLst>
          </p:cNvPr>
          <p:cNvCxnSpPr>
            <a:cxnSpLocks/>
          </p:cNvCxnSpPr>
          <p:nvPr/>
        </p:nvCxnSpPr>
        <p:spPr>
          <a:xfrm flipH="1">
            <a:off x="6970643" y="3254954"/>
            <a:ext cx="1736035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322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D6E71-D9D2-4A35-ABA9-088162BC9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9429" y="2357991"/>
            <a:ext cx="8153714" cy="174441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소개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개발도구      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ER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다이어그램       페이지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코드구현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24A99F8-1A63-4D82-806D-8833A623D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EA09420D-0C03-453E-87FA-9FFAECED1FC2}"/>
              </a:ext>
            </a:extLst>
          </p:cNvPr>
          <p:cNvSpPr txBox="1">
            <a:spLocks/>
          </p:cNvSpPr>
          <p:nvPr/>
        </p:nvSpPr>
        <p:spPr>
          <a:xfrm>
            <a:off x="1192459" y="3124849"/>
            <a:ext cx="1480127" cy="871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목차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FEBA846-A68B-452C-B31F-F7D30563DD08}"/>
              </a:ext>
            </a:extLst>
          </p:cNvPr>
          <p:cNvGrpSpPr/>
          <p:nvPr/>
        </p:nvGrpSpPr>
        <p:grpSpPr>
          <a:xfrm>
            <a:off x="4019699" y="3560619"/>
            <a:ext cx="6646963" cy="253548"/>
            <a:chOff x="4019699" y="3560619"/>
            <a:chExt cx="6646963" cy="253548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0155C14F-FBC4-4471-B740-515A325D92B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282132" y="3686014"/>
              <a:ext cx="6151362" cy="0"/>
            </a:xfrm>
            <a:prstGeom prst="line">
              <a:avLst/>
            </a:prstGeom>
            <a:ln w="34925" cap="rnd">
              <a:solidFill>
                <a:schemeClr val="bg2">
                  <a:lumMod val="50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9AC03DC-1C55-4AB9-B4AF-37217BE77B41}"/>
                </a:ext>
              </a:extLst>
            </p:cNvPr>
            <p:cNvSpPr/>
            <p:nvPr/>
          </p:nvSpPr>
          <p:spPr>
            <a:xfrm rot="10800000" flipV="1">
              <a:off x="8941623" y="3560619"/>
              <a:ext cx="243769" cy="242922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ED58ACC5-0005-467D-9EBD-23D302260AD7}"/>
                </a:ext>
              </a:extLst>
            </p:cNvPr>
            <p:cNvSpPr/>
            <p:nvPr/>
          </p:nvSpPr>
          <p:spPr>
            <a:xfrm rot="10800000" flipV="1">
              <a:off x="4019699" y="3570777"/>
              <a:ext cx="243769" cy="242922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8D0B1C9-195A-4440-8446-920DFC49B533}"/>
                </a:ext>
              </a:extLst>
            </p:cNvPr>
            <p:cNvSpPr/>
            <p:nvPr/>
          </p:nvSpPr>
          <p:spPr>
            <a:xfrm rot="10800000" flipV="1">
              <a:off x="5726887" y="3570778"/>
              <a:ext cx="243769" cy="242922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4657DE9E-CD55-4B70-A3A4-33A0E5CEAA45}"/>
                </a:ext>
              </a:extLst>
            </p:cNvPr>
            <p:cNvSpPr/>
            <p:nvPr/>
          </p:nvSpPr>
          <p:spPr>
            <a:xfrm rot="10800000" flipV="1">
              <a:off x="7386287" y="3571245"/>
              <a:ext cx="243769" cy="242922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A3CDF10-7EA7-4A8D-ABED-A44F394BD0B4}"/>
                </a:ext>
              </a:extLst>
            </p:cNvPr>
            <p:cNvSpPr/>
            <p:nvPr/>
          </p:nvSpPr>
          <p:spPr>
            <a:xfrm rot="10800000" flipV="1">
              <a:off x="10422893" y="3570778"/>
              <a:ext cx="243769" cy="242922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7900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D6E71-D9D2-4A35-ABA9-088162BC9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9522" y="2556794"/>
            <a:ext cx="4712955" cy="1744412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코드구현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24A99F8-1A63-4D82-806D-8833A623D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531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D6E71-D9D2-4A35-ABA9-088162BC9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9522" y="2556794"/>
            <a:ext cx="4712955" cy="1744412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메인페이지</a:t>
            </a:r>
            <a:endParaRPr lang="ko-KR" altLang="en-US" sz="6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24A99F8-1A63-4D82-806D-8833A623D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25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A30DCAC-C298-4289-8F87-C6676260F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617C78-BAFC-4937-95B4-12B8A440A782}"/>
              </a:ext>
            </a:extLst>
          </p:cNvPr>
          <p:cNvSpPr txBox="1"/>
          <p:nvPr/>
        </p:nvSpPr>
        <p:spPr>
          <a:xfrm>
            <a:off x="10581288" y="179177"/>
            <a:ext cx="1338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E7B98-30FF-4467-938B-DAB3886F13FA}"/>
              </a:ext>
            </a:extLst>
          </p:cNvPr>
          <p:cNvSpPr txBox="1"/>
          <p:nvPr/>
        </p:nvSpPr>
        <p:spPr>
          <a:xfrm>
            <a:off x="8678523" y="655998"/>
            <a:ext cx="3318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err="1">
                <a:solidFill>
                  <a:schemeClr val="bg1"/>
                </a:solidFill>
              </a:rPr>
              <a:t>메인페이지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 err="1">
                <a:solidFill>
                  <a:schemeClr val="bg1"/>
                </a:solidFill>
              </a:rPr>
              <a:t>폴리라인</a:t>
            </a:r>
            <a:r>
              <a:rPr lang="ko-KR" altLang="en-US" dirty="0">
                <a:solidFill>
                  <a:schemeClr val="bg1"/>
                </a:solidFill>
              </a:rPr>
              <a:t> 띄우기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6DFBEE-8F7E-44DA-AFE9-7EDB3D2A71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1"/>
          <a:stretch/>
        </p:blipFill>
        <p:spPr>
          <a:xfrm>
            <a:off x="570370" y="1025330"/>
            <a:ext cx="5249008" cy="54681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60299D-EC04-4113-8C7B-8E846B82DAD8}"/>
              </a:ext>
            </a:extLst>
          </p:cNvPr>
          <p:cNvSpPr txBox="1"/>
          <p:nvPr/>
        </p:nvSpPr>
        <p:spPr>
          <a:xfrm>
            <a:off x="6097219" y="5607383"/>
            <a:ext cx="5589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메인페이지</a:t>
            </a:r>
            <a:r>
              <a:rPr lang="ko-KR" altLang="en-US" b="1" dirty="0">
                <a:solidFill>
                  <a:schemeClr val="bg1"/>
                </a:solidFill>
              </a:rPr>
              <a:t> 리스트에 </a:t>
            </a:r>
            <a:r>
              <a:rPr lang="ko-KR" altLang="en-US" b="1" dirty="0" err="1">
                <a:solidFill>
                  <a:schemeClr val="bg1"/>
                </a:solidFill>
              </a:rPr>
              <a:t>폴리라인</a:t>
            </a:r>
            <a:r>
              <a:rPr lang="ko-KR" altLang="en-US" b="1" dirty="0">
                <a:solidFill>
                  <a:schemeClr val="bg1"/>
                </a:solidFill>
              </a:rPr>
              <a:t> 만들어주는 스크립트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FEB5A78-33D1-41E5-BE22-405952914F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602" b="9819"/>
          <a:stretch/>
        </p:blipFill>
        <p:spPr>
          <a:xfrm>
            <a:off x="6468832" y="1284604"/>
            <a:ext cx="4846765" cy="40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769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A30DCAC-C298-4289-8F87-C6676260F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617C78-BAFC-4937-95B4-12B8A440A782}"/>
              </a:ext>
            </a:extLst>
          </p:cNvPr>
          <p:cNvSpPr txBox="1"/>
          <p:nvPr/>
        </p:nvSpPr>
        <p:spPr>
          <a:xfrm>
            <a:off x="10581288" y="179177"/>
            <a:ext cx="1338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E7B98-30FF-4467-938B-DAB3886F13FA}"/>
              </a:ext>
            </a:extLst>
          </p:cNvPr>
          <p:cNvSpPr txBox="1"/>
          <p:nvPr/>
        </p:nvSpPr>
        <p:spPr>
          <a:xfrm>
            <a:off x="10427400" y="65599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스케줄페이지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13038F9-9DAC-42F4-A169-A8C9EDFAC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9522" y="2556794"/>
            <a:ext cx="4712955" cy="1744412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멤버 페이지</a:t>
            </a:r>
          </a:p>
        </p:txBody>
      </p:sp>
    </p:spTree>
    <p:extLst>
      <p:ext uri="{BB962C8B-B14F-4D97-AF65-F5344CB8AC3E}">
        <p14:creationId xmlns:p14="http://schemas.microsoft.com/office/powerpoint/2010/main" val="2282637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A30DCAC-C298-4289-8F87-C6676260F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617C78-BAFC-4937-95B4-12B8A440A782}"/>
              </a:ext>
            </a:extLst>
          </p:cNvPr>
          <p:cNvSpPr txBox="1"/>
          <p:nvPr/>
        </p:nvSpPr>
        <p:spPr>
          <a:xfrm>
            <a:off x="10581288" y="179177"/>
            <a:ext cx="1338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E7B98-30FF-4467-938B-DAB3886F13FA}"/>
              </a:ext>
            </a:extLst>
          </p:cNvPr>
          <p:cNvSpPr txBox="1"/>
          <p:nvPr/>
        </p:nvSpPr>
        <p:spPr>
          <a:xfrm>
            <a:off x="9452774" y="655998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멤버페이지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회원가입</a:t>
            </a:r>
            <a:r>
              <a:rPr lang="en-US" altLang="ko-KR" dirty="0">
                <a:solidFill>
                  <a:schemeClr val="bg1"/>
                </a:solidFill>
              </a:rPr>
              <a:t>	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404685-293B-4BE6-B6BB-FE51D16DCEDB}"/>
              </a:ext>
            </a:extLst>
          </p:cNvPr>
          <p:cNvSpPr txBox="1"/>
          <p:nvPr/>
        </p:nvSpPr>
        <p:spPr>
          <a:xfrm>
            <a:off x="7976840" y="5807029"/>
            <a:ext cx="3478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아이디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패스워드 중복체크 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4EA6F8-7EFD-4EE1-9E0B-4496234E3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89" y="1157851"/>
            <a:ext cx="3369849" cy="52262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005C6D5-4463-4263-8A7B-6BA647665E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604" y="1157850"/>
            <a:ext cx="3369849" cy="52262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A5C6627-2F49-4258-8973-3B78308535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7" r="8475" b="80155"/>
          <a:stretch/>
        </p:blipFill>
        <p:spPr>
          <a:xfrm>
            <a:off x="7753270" y="1588537"/>
            <a:ext cx="3668777" cy="101922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A09B762-4346-41A7-95B9-8EAB8549C8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219" y="2788335"/>
            <a:ext cx="4049748" cy="274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68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A30DCAC-C298-4289-8F87-C6676260F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617C78-BAFC-4937-95B4-12B8A440A782}"/>
              </a:ext>
            </a:extLst>
          </p:cNvPr>
          <p:cNvSpPr txBox="1"/>
          <p:nvPr/>
        </p:nvSpPr>
        <p:spPr>
          <a:xfrm>
            <a:off x="10581288" y="179177"/>
            <a:ext cx="1338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E7B98-30FF-4467-938B-DAB3886F13FA}"/>
              </a:ext>
            </a:extLst>
          </p:cNvPr>
          <p:cNvSpPr txBox="1"/>
          <p:nvPr/>
        </p:nvSpPr>
        <p:spPr>
          <a:xfrm>
            <a:off x="9452774" y="655998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멤버페이지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회원가입</a:t>
            </a:r>
            <a:r>
              <a:rPr lang="en-US" altLang="ko-KR" dirty="0">
                <a:solidFill>
                  <a:schemeClr val="bg1"/>
                </a:solidFill>
              </a:rPr>
              <a:t>	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404685-293B-4BE6-B6BB-FE51D16DCEDB}"/>
              </a:ext>
            </a:extLst>
          </p:cNvPr>
          <p:cNvSpPr txBox="1"/>
          <p:nvPr/>
        </p:nvSpPr>
        <p:spPr>
          <a:xfrm>
            <a:off x="6304415" y="5704296"/>
            <a:ext cx="5678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비밀번호 검증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1493F2-557E-49C7-B483-76A06D186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442" y="1592638"/>
            <a:ext cx="3736719" cy="38847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D7D4A5-FEBF-4D97-9D64-E6A5A6F92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57" y="1179445"/>
            <a:ext cx="5678771" cy="523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43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A30DCAC-C298-4289-8F87-C6676260F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617C78-BAFC-4937-95B4-12B8A440A782}"/>
              </a:ext>
            </a:extLst>
          </p:cNvPr>
          <p:cNvSpPr txBox="1"/>
          <p:nvPr/>
        </p:nvSpPr>
        <p:spPr>
          <a:xfrm>
            <a:off x="10581288" y="179177"/>
            <a:ext cx="1338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E7B98-30FF-4467-938B-DAB3886F13FA}"/>
              </a:ext>
            </a:extLst>
          </p:cNvPr>
          <p:cNvSpPr txBox="1"/>
          <p:nvPr/>
        </p:nvSpPr>
        <p:spPr>
          <a:xfrm>
            <a:off x="9452774" y="655998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멤버페이지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회원가입</a:t>
            </a:r>
            <a:r>
              <a:rPr lang="en-US" altLang="ko-KR" dirty="0">
                <a:solidFill>
                  <a:schemeClr val="bg1"/>
                </a:solidFill>
              </a:rPr>
              <a:t>	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404685-293B-4BE6-B6BB-FE51D16DCEDB}"/>
              </a:ext>
            </a:extLst>
          </p:cNvPr>
          <p:cNvSpPr txBox="1"/>
          <p:nvPr/>
        </p:nvSpPr>
        <p:spPr>
          <a:xfrm>
            <a:off x="5930133" y="5292680"/>
            <a:ext cx="5678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이용약관 체크 여부 스크립트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D71D06-1425-4244-B37E-834D6CB93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958" y="1337278"/>
            <a:ext cx="4751119" cy="29694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B825475-A000-4ACB-A3A0-81AE9605D8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24" y="1025330"/>
            <a:ext cx="4547019" cy="538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4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A30DCAC-C298-4289-8F87-C6676260F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617C78-BAFC-4937-95B4-12B8A440A782}"/>
              </a:ext>
            </a:extLst>
          </p:cNvPr>
          <p:cNvSpPr txBox="1"/>
          <p:nvPr/>
        </p:nvSpPr>
        <p:spPr>
          <a:xfrm>
            <a:off x="10581288" y="179177"/>
            <a:ext cx="1338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E7B98-30FF-4467-938B-DAB3886F13FA}"/>
              </a:ext>
            </a:extLst>
          </p:cNvPr>
          <p:cNvSpPr txBox="1"/>
          <p:nvPr/>
        </p:nvSpPr>
        <p:spPr>
          <a:xfrm>
            <a:off x="9221940" y="655998"/>
            <a:ext cx="277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멤버페이지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마이페이지</a:t>
            </a:r>
            <a:r>
              <a:rPr lang="en-US" altLang="ko-KR" dirty="0">
                <a:solidFill>
                  <a:schemeClr val="bg1"/>
                </a:solidFill>
              </a:rPr>
              <a:t>	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1E8EC8C-D709-4DEB-AA5A-BFA815869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23" y="1025330"/>
            <a:ext cx="5973009" cy="558242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D9A2D8F-CD21-4F65-BCED-4D3B1B2A25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" t="15591" r="75702"/>
          <a:stretch/>
        </p:blipFill>
        <p:spPr>
          <a:xfrm>
            <a:off x="7870216" y="1265771"/>
            <a:ext cx="2703445" cy="4052713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407801D6-CD46-46D2-8D0C-782997D9F2D5}"/>
              </a:ext>
            </a:extLst>
          </p:cNvPr>
          <p:cNvSpPr/>
          <p:nvPr/>
        </p:nvSpPr>
        <p:spPr>
          <a:xfrm>
            <a:off x="9428162" y="3864575"/>
            <a:ext cx="930145" cy="74718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3F54D9-F203-4E5A-B300-53E57E87955F}"/>
              </a:ext>
            </a:extLst>
          </p:cNvPr>
          <p:cNvSpPr txBox="1"/>
          <p:nvPr/>
        </p:nvSpPr>
        <p:spPr>
          <a:xfrm>
            <a:off x="6718424" y="5832670"/>
            <a:ext cx="5678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등급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성별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생년 출력 값 변환하는 스크립트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084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A30DCAC-C298-4289-8F87-C6676260F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617C78-BAFC-4937-95B4-12B8A440A782}"/>
              </a:ext>
            </a:extLst>
          </p:cNvPr>
          <p:cNvSpPr txBox="1"/>
          <p:nvPr/>
        </p:nvSpPr>
        <p:spPr>
          <a:xfrm>
            <a:off x="10581288" y="179177"/>
            <a:ext cx="1338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E7B98-30FF-4467-938B-DAB3886F13FA}"/>
              </a:ext>
            </a:extLst>
          </p:cNvPr>
          <p:cNvSpPr txBox="1"/>
          <p:nvPr/>
        </p:nvSpPr>
        <p:spPr>
          <a:xfrm>
            <a:off x="9221940" y="655998"/>
            <a:ext cx="277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멤버페이지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마이페이지</a:t>
            </a:r>
            <a:r>
              <a:rPr lang="en-US" altLang="ko-KR" dirty="0">
                <a:solidFill>
                  <a:schemeClr val="bg1"/>
                </a:solidFill>
              </a:rPr>
              <a:t>	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3F54D9-F203-4E5A-B300-53E57E87955F}"/>
              </a:ext>
            </a:extLst>
          </p:cNvPr>
          <p:cNvSpPr txBox="1"/>
          <p:nvPr/>
        </p:nvSpPr>
        <p:spPr>
          <a:xfrm>
            <a:off x="5975157" y="5094006"/>
            <a:ext cx="56787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모달</a:t>
            </a:r>
            <a:r>
              <a:rPr lang="ko-KR" altLang="en-US" b="1" dirty="0">
                <a:solidFill>
                  <a:schemeClr val="bg1"/>
                </a:solidFill>
              </a:rPr>
              <a:t> 창을 이용해 프로필 사진 변경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파일 선택 시 사진을 미리 보이게 하는 스크립트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AE28AE-FE0B-4384-809E-571275FF17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3839"/>
          <a:stretch/>
        </p:blipFill>
        <p:spPr>
          <a:xfrm>
            <a:off x="5975157" y="1241127"/>
            <a:ext cx="2652502" cy="31055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0A5BA31-CC16-4896-A211-CE06E8A926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257"/>
          <a:stretch/>
        </p:blipFill>
        <p:spPr>
          <a:xfrm>
            <a:off x="651720" y="1444698"/>
            <a:ext cx="4752014" cy="45726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16CA616-BBD0-43D1-851C-B2649701FD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753" y="1241127"/>
            <a:ext cx="2499527" cy="310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96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A30DCAC-C298-4289-8F87-C6676260F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617C78-BAFC-4937-95B4-12B8A440A782}"/>
              </a:ext>
            </a:extLst>
          </p:cNvPr>
          <p:cNvSpPr txBox="1"/>
          <p:nvPr/>
        </p:nvSpPr>
        <p:spPr>
          <a:xfrm>
            <a:off x="10581288" y="179177"/>
            <a:ext cx="1338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E7B98-30FF-4467-938B-DAB3886F13FA}"/>
              </a:ext>
            </a:extLst>
          </p:cNvPr>
          <p:cNvSpPr txBox="1"/>
          <p:nvPr/>
        </p:nvSpPr>
        <p:spPr>
          <a:xfrm>
            <a:off x="9221940" y="655998"/>
            <a:ext cx="277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멤버페이지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마이페이지</a:t>
            </a:r>
            <a:r>
              <a:rPr lang="en-US" altLang="ko-KR" dirty="0">
                <a:solidFill>
                  <a:schemeClr val="bg1"/>
                </a:solidFill>
              </a:rPr>
              <a:t>	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3F54D9-F203-4E5A-B300-53E57E87955F}"/>
              </a:ext>
            </a:extLst>
          </p:cNvPr>
          <p:cNvSpPr txBox="1"/>
          <p:nvPr/>
        </p:nvSpPr>
        <p:spPr>
          <a:xfrm>
            <a:off x="3398274" y="6147270"/>
            <a:ext cx="5678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프로필 사진 변경 후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8370EC5-F528-4D79-8657-DA28DABEB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05" y="1177318"/>
            <a:ext cx="11364911" cy="4801270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60DB1204-A3E0-4D29-B5EE-7F153297937D}"/>
              </a:ext>
            </a:extLst>
          </p:cNvPr>
          <p:cNvSpPr/>
          <p:nvPr/>
        </p:nvSpPr>
        <p:spPr>
          <a:xfrm>
            <a:off x="10812134" y="1093466"/>
            <a:ext cx="743762" cy="74718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8DCC926-ED6C-4468-A581-DC101D95E187}"/>
              </a:ext>
            </a:extLst>
          </p:cNvPr>
          <p:cNvSpPr/>
          <p:nvPr/>
        </p:nvSpPr>
        <p:spPr>
          <a:xfrm>
            <a:off x="702365" y="2014330"/>
            <a:ext cx="2531165" cy="351182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730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D6E71-D9D2-4A35-ABA9-088162BC9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488" y="2556794"/>
            <a:ext cx="4019023" cy="1744412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소개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24A99F8-1A63-4D82-806D-8833A623D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474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A30DCAC-C298-4289-8F87-C6676260F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617C78-BAFC-4937-95B4-12B8A440A782}"/>
              </a:ext>
            </a:extLst>
          </p:cNvPr>
          <p:cNvSpPr txBox="1"/>
          <p:nvPr/>
        </p:nvSpPr>
        <p:spPr>
          <a:xfrm>
            <a:off x="10581288" y="179177"/>
            <a:ext cx="1338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E7B98-30FF-4467-938B-DAB3886F13FA}"/>
              </a:ext>
            </a:extLst>
          </p:cNvPr>
          <p:cNvSpPr txBox="1"/>
          <p:nvPr/>
        </p:nvSpPr>
        <p:spPr>
          <a:xfrm>
            <a:off x="9221940" y="655998"/>
            <a:ext cx="277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멤버페이지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마이페이지</a:t>
            </a:r>
            <a:r>
              <a:rPr lang="en-US" altLang="ko-KR" dirty="0">
                <a:solidFill>
                  <a:schemeClr val="bg1"/>
                </a:solidFill>
              </a:rPr>
              <a:t>	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3F54D9-F203-4E5A-B300-53E57E87955F}"/>
              </a:ext>
            </a:extLst>
          </p:cNvPr>
          <p:cNvSpPr txBox="1"/>
          <p:nvPr/>
        </p:nvSpPr>
        <p:spPr>
          <a:xfrm>
            <a:off x="3256614" y="6063384"/>
            <a:ext cx="5678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프로필 변경하기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9A2D47B-2FC2-4611-B284-1E5BCABBF9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5" r="14003"/>
          <a:stretch/>
        </p:blipFill>
        <p:spPr>
          <a:xfrm>
            <a:off x="1152940" y="1025330"/>
            <a:ext cx="4638259" cy="47483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292D531-E2D4-4C43-95C0-474097B668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" t="4251" r="8311" b="5701"/>
          <a:stretch/>
        </p:blipFill>
        <p:spPr>
          <a:xfrm>
            <a:off x="6400803" y="1117555"/>
            <a:ext cx="4730837" cy="462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166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A30DCAC-C298-4289-8F87-C6676260F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617C78-BAFC-4937-95B4-12B8A440A782}"/>
              </a:ext>
            </a:extLst>
          </p:cNvPr>
          <p:cNvSpPr txBox="1"/>
          <p:nvPr/>
        </p:nvSpPr>
        <p:spPr>
          <a:xfrm>
            <a:off x="10581288" y="179177"/>
            <a:ext cx="1338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E7B98-30FF-4467-938B-DAB3886F13FA}"/>
              </a:ext>
            </a:extLst>
          </p:cNvPr>
          <p:cNvSpPr txBox="1"/>
          <p:nvPr/>
        </p:nvSpPr>
        <p:spPr>
          <a:xfrm>
            <a:off x="9452774" y="655998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멤버페이지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정보수정</a:t>
            </a:r>
            <a:r>
              <a:rPr lang="en-US" altLang="ko-KR" dirty="0">
                <a:solidFill>
                  <a:schemeClr val="bg1"/>
                </a:solidFill>
              </a:rPr>
              <a:t>	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3F54D9-F203-4E5A-B300-53E57E87955F}"/>
              </a:ext>
            </a:extLst>
          </p:cNvPr>
          <p:cNvSpPr txBox="1"/>
          <p:nvPr/>
        </p:nvSpPr>
        <p:spPr>
          <a:xfrm>
            <a:off x="6096000" y="5382924"/>
            <a:ext cx="5678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정규표현식을 이용하여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기존  비밀번호 입력 시 수정 불가하게 함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0C5F24-46C9-44D1-994B-4B91AAACC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209" y="1287801"/>
            <a:ext cx="5024156" cy="36118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9F2C469-9151-433C-A2AB-921B158581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00" y="1287801"/>
            <a:ext cx="5167165" cy="508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4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A30DCAC-C298-4289-8F87-C6676260F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617C78-BAFC-4937-95B4-12B8A440A782}"/>
              </a:ext>
            </a:extLst>
          </p:cNvPr>
          <p:cNvSpPr txBox="1"/>
          <p:nvPr/>
        </p:nvSpPr>
        <p:spPr>
          <a:xfrm>
            <a:off x="10581288" y="179177"/>
            <a:ext cx="1338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E7B98-30FF-4467-938B-DAB3886F13FA}"/>
              </a:ext>
            </a:extLst>
          </p:cNvPr>
          <p:cNvSpPr txBox="1"/>
          <p:nvPr/>
        </p:nvSpPr>
        <p:spPr>
          <a:xfrm>
            <a:off x="9452774" y="655998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멤버페이지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정보수정</a:t>
            </a:r>
            <a:r>
              <a:rPr lang="en-US" altLang="ko-KR" dirty="0">
                <a:solidFill>
                  <a:schemeClr val="bg1"/>
                </a:solidFill>
              </a:rPr>
              <a:t>	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3F54D9-F203-4E5A-B300-53E57E87955F}"/>
              </a:ext>
            </a:extLst>
          </p:cNvPr>
          <p:cNvSpPr txBox="1"/>
          <p:nvPr/>
        </p:nvSpPr>
        <p:spPr>
          <a:xfrm>
            <a:off x="6096000" y="5541935"/>
            <a:ext cx="5678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정규표현식을 이용하여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기존  비밀번호 입력 시 수정 불가하게 함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0C5F24-46C9-44D1-994B-4B91AAACCD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36" t="3577" r="9800" b="67589"/>
          <a:stretch/>
        </p:blipFill>
        <p:spPr>
          <a:xfrm>
            <a:off x="7408072" y="4086033"/>
            <a:ext cx="3054626" cy="12000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9F2C469-9151-433C-A2AB-921B158581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23" y="1383134"/>
            <a:ext cx="5167165" cy="50800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8101A38-684B-4334-AD43-70A2CA8876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963" y="1196312"/>
            <a:ext cx="7010400" cy="259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880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A30DCAC-C298-4289-8F87-C6676260F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617C78-BAFC-4937-95B4-12B8A440A782}"/>
              </a:ext>
            </a:extLst>
          </p:cNvPr>
          <p:cNvSpPr txBox="1"/>
          <p:nvPr/>
        </p:nvSpPr>
        <p:spPr>
          <a:xfrm>
            <a:off x="10581288" y="179177"/>
            <a:ext cx="1338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E7B98-30FF-4467-938B-DAB3886F13FA}"/>
              </a:ext>
            </a:extLst>
          </p:cNvPr>
          <p:cNvSpPr txBox="1"/>
          <p:nvPr/>
        </p:nvSpPr>
        <p:spPr>
          <a:xfrm>
            <a:off x="9452774" y="655998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멤버페이지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회원탈퇴</a:t>
            </a:r>
            <a:r>
              <a:rPr lang="en-US" altLang="ko-KR" dirty="0">
                <a:solidFill>
                  <a:schemeClr val="bg1"/>
                </a:solidFill>
              </a:rPr>
              <a:t>	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3F54D9-F203-4E5A-B300-53E57E87955F}"/>
              </a:ext>
            </a:extLst>
          </p:cNvPr>
          <p:cNvSpPr txBox="1"/>
          <p:nvPr/>
        </p:nvSpPr>
        <p:spPr>
          <a:xfrm>
            <a:off x="6207143" y="5182595"/>
            <a:ext cx="5678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chemeClr val="bg1"/>
                </a:solidFill>
              </a:rPr>
              <a:t>회원탈퇴 시 비밀번호 요구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E6F75E2-8810-481D-A523-65B324A89F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" t="5966" r="4419" b="-5966"/>
          <a:stretch/>
        </p:blipFill>
        <p:spPr>
          <a:xfrm>
            <a:off x="5963480" y="1306073"/>
            <a:ext cx="5901059" cy="29781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107CB0C-ED64-4AB9-A908-C90AB0CA13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69" y="1025330"/>
            <a:ext cx="5351393" cy="546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9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A30DCAC-C298-4289-8F87-C6676260F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617C78-BAFC-4937-95B4-12B8A440A782}"/>
              </a:ext>
            </a:extLst>
          </p:cNvPr>
          <p:cNvSpPr txBox="1"/>
          <p:nvPr/>
        </p:nvSpPr>
        <p:spPr>
          <a:xfrm>
            <a:off x="10581288" y="179177"/>
            <a:ext cx="1338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E7B98-30FF-4467-938B-DAB3886F13FA}"/>
              </a:ext>
            </a:extLst>
          </p:cNvPr>
          <p:cNvSpPr txBox="1"/>
          <p:nvPr/>
        </p:nvSpPr>
        <p:spPr>
          <a:xfrm>
            <a:off x="9452774" y="655998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멤버페이지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회원탈퇴</a:t>
            </a:r>
            <a:r>
              <a:rPr lang="en-US" altLang="ko-KR" dirty="0">
                <a:solidFill>
                  <a:schemeClr val="bg1"/>
                </a:solidFill>
              </a:rPr>
              <a:t>	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3F54D9-F203-4E5A-B300-53E57E87955F}"/>
              </a:ext>
            </a:extLst>
          </p:cNvPr>
          <p:cNvSpPr txBox="1"/>
          <p:nvPr/>
        </p:nvSpPr>
        <p:spPr>
          <a:xfrm>
            <a:off x="6019057" y="5697091"/>
            <a:ext cx="5678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회원탈퇴 시 비밀번호 요구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</a:rPr>
              <a:t>엔터키</a:t>
            </a:r>
            <a:r>
              <a:rPr lang="ko-KR" altLang="en-US" b="1" dirty="0">
                <a:solidFill>
                  <a:schemeClr val="bg1"/>
                </a:solidFill>
              </a:rPr>
              <a:t> 막음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E6F75E2-8810-481D-A523-65B324A89F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" t="5966" r="4419" b="-5966"/>
          <a:stretch/>
        </p:blipFill>
        <p:spPr>
          <a:xfrm>
            <a:off x="6019057" y="2536493"/>
            <a:ext cx="5901059" cy="29781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107CB0C-ED64-4AB9-A908-C90AB0CA13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69" y="1025330"/>
            <a:ext cx="5351393" cy="54682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F1C1647-12F0-4216-835A-F446F6BC7D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057" y="1210859"/>
            <a:ext cx="4972744" cy="11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844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A30DCAC-C298-4289-8F87-C6676260F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617C78-BAFC-4937-95B4-12B8A440A782}"/>
              </a:ext>
            </a:extLst>
          </p:cNvPr>
          <p:cNvSpPr txBox="1"/>
          <p:nvPr/>
        </p:nvSpPr>
        <p:spPr>
          <a:xfrm>
            <a:off x="10581288" y="179177"/>
            <a:ext cx="1338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E7B98-30FF-4467-938B-DAB3886F13FA}"/>
              </a:ext>
            </a:extLst>
          </p:cNvPr>
          <p:cNvSpPr txBox="1"/>
          <p:nvPr/>
        </p:nvSpPr>
        <p:spPr>
          <a:xfrm>
            <a:off x="8776307" y="655998"/>
            <a:ext cx="3220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멤버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아이디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비밀번호 찾기</a:t>
            </a:r>
            <a:r>
              <a:rPr lang="en-US" altLang="ko-KR" dirty="0">
                <a:solidFill>
                  <a:schemeClr val="bg1"/>
                </a:solidFill>
              </a:rPr>
              <a:t>	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3F54D9-F203-4E5A-B300-53E57E87955F}"/>
              </a:ext>
            </a:extLst>
          </p:cNvPr>
          <p:cNvSpPr txBox="1"/>
          <p:nvPr/>
        </p:nvSpPr>
        <p:spPr>
          <a:xfrm>
            <a:off x="6096000" y="5800816"/>
            <a:ext cx="5678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Ajax</a:t>
            </a:r>
            <a:r>
              <a:rPr lang="ko-KR" altLang="en-US" b="1" dirty="0">
                <a:solidFill>
                  <a:schemeClr val="bg1"/>
                </a:solidFill>
              </a:rPr>
              <a:t>를 이용하여 아이디와 비밀번호 찾음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AD29AFD-BE8B-408B-8E9B-1DB0DF854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29" y="1071234"/>
            <a:ext cx="4631849" cy="39327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FC43028-4A56-405C-85A3-62FB070098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915" y="1071234"/>
            <a:ext cx="6642856" cy="43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3318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A30DCAC-C298-4289-8F87-C6676260F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617C78-BAFC-4937-95B4-12B8A440A782}"/>
              </a:ext>
            </a:extLst>
          </p:cNvPr>
          <p:cNvSpPr txBox="1"/>
          <p:nvPr/>
        </p:nvSpPr>
        <p:spPr>
          <a:xfrm>
            <a:off x="10581288" y="179177"/>
            <a:ext cx="1338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E7B98-30FF-4467-938B-DAB3886F13FA}"/>
              </a:ext>
            </a:extLst>
          </p:cNvPr>
          <p:cNvSpPr txBox="1"/>
          <p:nvPr/>
        </p:nvSpPr>
        <p:spPr>
          <a:xfrm>
            <a:off x="8776307" y="655998"/>
            <a:ext cx="3220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멤버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아이디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비밀번호 찾기</a:t>
            </a:r>
            <a:r>
              <a:rPr lang="en-US" altLang="ko-KR" dirty="0">
                <a:solidFill>
                  <a:schemeClr val="bg1"/>
                </a:solidFill>
              </a:rPr>
              <a:t>	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3F54D9-F203-4E5A-B300-53E57E87955F}"/>
              </a:ext>
            </a:extLst>
          </p:cNvPr>
          <p:cNvSpPr txBox="1"/>
          <p:nvPr/>
        </p:nvSpPr>
        <p:spPr>
          <a:xfrm>
            <a:off x="1243856" y="5559886"/>
            <a:ext cx="5678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아이디 찾기를 먼저 진행해야 비밀번호 찾기 가능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A3892B-1304-44D2-8075-B27CCC490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339" y="3429000"/>
            <a:ext cx="3506933" cy="31869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B012760-5793-41B3-86F3-3ACAB8BC07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214"/>
          <a:stretch/>
        </p:blipFill>
        <p:spPr>
          <a:xfrm>
            <a:off x="531580" y="1464236"/>
            <a:ext cx="7103324" cy="333062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9DB7068-DFE7-49D5-8E2D-811D12BBF9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0" r="10946" b="74433"/>
          <a:stretch/>
        </p:blipFill>
        <p:spPr>
          <a:xfrm>
            <a:off x="8211454" y="1655111"/>
            <a:ext cx="3218707" cy="12445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0B35C06-AD59-4AB2-BB65-9008FBA1E8CE}"/>
              </a:ext>
            </a:extLst>
          </p:cNvPr>
          <p:cNvSpPr txBox="1"/>
          <p:nvPr/>
        </p:nvSpPr>
        <p:spPr>
          <a:xfrm>
            <a:off x="8790450" y="1285779"/>
            <a:ext cx="206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</a:rPr>
              <a:t>&lt; </a:t>
            </a:r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</a:rPr>
              <a:t>찾기 </a:t>
            </a:r>
            <a:r>
              <a:rPr lang="ko-KR" altLang="en-US" b="1" dirty="0" err="1">
                <a:solidFill>
                  <a:schemeClr val="accent6">
                    <a:lumMod val="50000"/>
                  </a:schemeClr>
                </a:solidFill>
              </a:rPr>
              <a:t>성공시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</a:rPr>
              <a:t>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9751C3-3F7A-4AD9-A5EB-F36DF8037DB7}"/>
              </a:ext>
            </a:extLst>
          </p:cNvPr>
          <p:cNvSpPr txBox="1"/>
          <p:nvPr/>
        </p:nvSpPr>
        <p:spPr>
          <a:xfrm>
            <a:off x="8790450" y="3080018"/>
            <a:ext cx="206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&lt; </a:t>
            </a:r>
            <a:r>
              <a:rPr lang="ko-KR" altLang="en-US" b="1" dirty="0">
                <a:solidFill>
                  <a:srgbClr val="C00000"/>
                </a:solidFill>
              </a:rPr>
              <a:t>찾기 </a:t>
            </a:r>
            <a:r>
              <a:rPr lang="ko-KR" altLang="en-US" b="1" dirty="0" err="1">
                <a:solidFill>
                  <a:srgbClr val="C00000"/>
                </a:solidFill>
              </a:rPr>
              <a:t>실패시</a:t>
            </a:r>
            <a:r>
              <a:rPr lang="en-US" altLang="ko-KR" b="1" dirty="0">
                <a:solidFill>
                  <a:srgbClr val="C00000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6219430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D6E71-D9D2-4A35-ABA9-088162BC9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9522" y="2556794"/>
            <a:ext cx="4712955" cy="1744412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게시판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24A99F8-1A63-4D82-806D-8833A623D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8712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A30DCAC-C298-4289-8F87-C6676260F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617C78-BAFC-4937-95B4-12B8A440A782}"/>
              </a:ext>
            </a:extLst>
          </p:cNvPr>
          <p:cNvSpPr txBox="1"/>
          <p:nvPr/>
        </p:nvSpPr>
        <p:spPr>
          <a:xfrm>
            <a:off x="10581288" y="179177"/>
            <a:ext cx="1338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E7B98-30FF-4467-938B-DAB3886F13FA}"/>
              </a:ext>
            </a:extLst>
          </p:cNvPr>
          <p:cNvSpPr txBox="1"/>
          <p:nvPr/>
        </p:nvSpPr>
        <p:spPr>
          <a:xfrm>
            <a:off x="7792063" y="655998"/>
            <a:ext cx="420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게시판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공지사항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en-US" altLang="ko-KR" dirty="0" err="1">
                <a:solidFill>
                  <a:schemeClr val="bg1"/>
                </a:solidFill>
              </a:rPr>
              <a:t>QnA</a:t>
            </a:r>
            <a:r>
              <a:rPr lang="en-US" altLang="ko-KR" dirty="0">
                <a:solidFill>
                  <a:schemeClr val="bg1"/>
                </a:solidFill>
              </a:rPr>
              <a:t>) – </a:t>
            </a:r>
            <a:r>
              <a:rPr lang="ko-KR" altLang="en-US" dirty="0">
                <a:solidFill>
                  <a:schemeClr val="bg1"/>
                </a:solidFill>
              </a:rPr>
              <a:t>작성시간 계산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404685-293B-4BE6-B6BB-FE51D16DCEDB}"/>
              </a:ext>
            </a:extLst>
          </p:cNvPr>
          <p:cNvSpPr txBox="1"/>
          <p:nvPr/>
        </p:nvSpPr>
        <p:spPr>
          <a:xfrm>
            <a:off x="7523991" y="4576199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게시글 작성 시간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현재시간 계산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r>
              <a:rPr lang="ko-KR" altLang="en-US" b="1" dirty="0">
                <a:solidFill>
                  <a:schemeClr val="bg1"/>
                </a:solidFill>
              </a:rPr>
              <a:t>시간 이내 </a:t>
            </a:r>
            <a:r>
              <a:rPr lang="en-US" altLang="ko-KR" b="1" dirty="0">
                <a:solidFill>
                  <a:schemeClr val="bg1"/>
                </a:solidFill>
              </a:rPr>
              <a:t>  </a:t>
            </a:r>
            <a:r>
              <a:rPr lang="ko-KR" altLang="en-US" b="1" dirty="0">
                <a:solidFill>
                  <a:schemeClr val="bg1"/>
                </a:solidFill>
              </a:rPr>
              <a:t>＇분 전</a:t>
            </a:r>
            <a:r>
              <a:rPr lang="en-US" altLang="ko-KR" b="1" dirty="0">
                <a:solidFill>
                  <a:schemeClr val="bg1"/>
                </a:solidFill>
              </a:rPr>
              <a:t>’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24</a:t>
            </a:r>
            <a:r>
              <a:rPr lang="ko-KR" altLang="en-US" b="1" dirty="0">
                <a:solidFill>
                  <a:schemeClr val="bg1"/>
                </a:solidFill>
              </a:rPr>
              <a:t>시간 이내 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＇시간 전</a:t>
            </a:r>
            <a:r>
              <a:rPr lang="en-US" altLang="ko-KR" b="1" dirty="0">
                <a:solidFill>
                  <a:schemeClr val="bg1"/>
                </a:solidFill>
              </a:rPr>
              <a:t>'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8194E3-EDCA-465B-B1FA-5BE1B41917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7" r="5237"/>
          <a:stretch/>
        </p:blipFill>
        <p:spPr>
          <a:xfrm>
            <a:off x="755152" y="2341808"/>
            <a:ext cx="5831179" cy="417813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818B78B-D796-44C4-A266-C6FB505C20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338" t="16993" b="63737"/>
          <a:stretch/>
        </p:blipFill>
        <p:spPr>
          <a:xfrm>
            <a:off x="7461511" y="1846102"/>
            <a:ext cx="3962085" cy="17181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D9CEFF0-B7DB-43EB-B4E8-812E1708D9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92"/>
          <a:stretch/>
        </p:blipFill>
        <p:spPr>
          <a:xfrm>
            <a:off x="755152" y="1059479"/>
            <a:ext cx="5831179" cy="114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97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A30DCAC-C298-4289-8F87-C6676260F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617C78-BAFC-4937-95B4-12B8A440A782}"/>
              </a:ext>
            </a:extLst>
          </p:cNvPr>
          <p:cNvSpPr txBox="1"/>
          <p:nvPr/>
        </p:nvSpPr>
        <p:spPr>
          <a:xfrm>
            <a:off x="10581288" y="179177"/>
            <a:ext cx="1338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E7B98-30FF-4467-938B-DAB3886F13FA}"/>
              </a:ext>
            </a:extLst>
          </p:cNvPr>
          <p:cNvSpPr txBox="1"/>
          <p:nvPr/>
        </p:nvSpPr>
        <p:spPr>
          <a:xfrm>
            <a:off x="8484559" y="655998"/>
            <a:ext cx="3512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게시판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공지사항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en-US" altLang="ko-KR" dirty="0" err="1">
                <a:solidFill>
                  <a:schemeClr val="bg1"/>
                </a:solidFill>
              </a:rPr>
              <a:t>QnA</a:t>
            </a:r>
            <a:r>
              <a:rPr lang="en-US" altLang="ko-KR" dirty="0">
                <a:solidFill>
                  <a:schemeClr val="bg1"/>
                </a:solidFill>
              </a:rPr>
              <a:t>) – </a:t>
            </a:r>
            <a:r>
              <a:rPr lang="ko-KR" altLang="en-US" dirty="0">
                <a:solidFill>
                  <a:schemeClr val="bg1"/>
                </a:solidFill>
              </a:rPr>
              <a:t>조회수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404685-293B-4BE6-B6BB-FE51D16DCEDB}"/>
              </a:ext>
            </a:extLst>
          </p:cNvPr>
          <p:cNvSpPr txBox="1"/>
          <p:nvPr/>
        </p:nvSpPr>
        <p:spPr>
          <a:xfrm>
            <a:off x="7543055" y="4576199"/>
            <a:ext cx="44540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Cookie</a:t>
            </a:r>
            <a:r>
              <a:rPr lang="ko-KR" altLang="en-US" b="1" dirty="0">
                <a:solidFill>
                  <a:schemeClr val="bg1"/>
                </a:solidFill>
              </a:rPr>
              <a:t>를 이용하여 조회수 </a:t>
            </a:r>
            <a:r>
              <a:rPr lang="ko-KR" altLang="en-US" b="1" dirty="0" err="1">
                <a:solidFill>
                  <a:schemeClr val="bg1"/>
                </a:solidFill>
              </a:rPr>
              <a:t>새로고침</a:t>
            </a:r>
            <a:r>
              <a:rPr lang="ko-KR" altLang="en-US" b="1" dirty="0">
                <a:solidFill>
                  <a:schemeClr val="bg1"/>
                </a:solidFill>
              </a:rPr>
              <a:t> 방지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요청에 포함 된 쿠키 값 검증 후 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조회수 증가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818B78B-D796-44C4-A266-C6FB505C20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757" t="16993" r="2179" b="71905"/>
          <a:stretch/>
        </p:blipFill>
        <p:spPr>
          <a:xfrm>
            <a:off x="8916480" y="2557758"/>
            <a:ext cx="1664808" cy="13406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2B40F21-E9D9-425C-81A1-A8C7BA8F04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5"/>
          <a:stretch/>
        </p:blipFill>
        <p:spPr>
          <a:xfrm>
            <a:off x="375322" y="1842140"/>
            <a:ext cx="7045896" cy="435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20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D6E71-D9D2-4A35-ABA9-088162BC9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488" y="2556794"/>
            <a:ext cx="4019023" cy="1744412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개발도구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24A99F8-1A63-4D82-806D-8833A623D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774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A30DCAC-C298-4289-8F87-C6676260F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617C78-BAFC-4937-95B4-12B8A440A782}"/>
              </a:ext>
            </a:extLst>
          </p:cNvPr>
          <p:cNvSpPr txBox="1"/>
          <p:nvPr/>
        </p:nvSpPr>
        <p:spPr>
          <a:xfrm>
            <a:off x="10581288" y="179177"/>
            <a:ext cx="1338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E7B98-30FF-4467-938B-DAB3886F13FA}"/>
              </a:ext>
            </a:extLst>
          </p:cNvPr>
          <p:cNvSpPr txBox="1"/>
          <p:nvPr/>
        </p:nvSpPr>
        <p:spPr>
          <a:xfrm>
            <a:off x="8022895" y="655998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게시판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공지사항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en-US" altLang="ko-KR" dirty="0" err="1">
                <a:solidFill>
                  <a:schemeClr val="bg1"/>
                </a:solidFill>
              </a:rPr>
              <a:t>QnA</a:t>
            </a:r>
            <a:r>
              <a:rPr lang="en-US" altLang="ko-KR" dirty="0">
                <a:solidFill>
                  <a:schemeClr val="bg1"/>
                </a:solidFill>
              </a:rPr>
              <a:t>) – </a:t>
            </a:r>
            <a:r>
              <a:rPr lang="ko-KR" altLang="en-US" dirty="0">
                <a:solidFill>
                  <a:schemeClr val="bg1"/>
                </a:solidFill>
              </a:rPr>
              <a:t>게시글 검색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404685-293B-4BE6-B6BB-FE51D16DCEDB}"/>
              </a:ext>
            </a:extLst>
          </p:cNvPr>
          <p:cNvSpPr txBox="1"/>
          <p:nvPr/>
        </p:nvSpPr>
        <p:spPr>
          <a:xfrm>
            <a:off x="7105733" y="5232897"/>
            <a:ext cx="4454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제목으로 게시글 검색 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291FD0-9949-420B-BA7F-2595AC2E2F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17"/>
          <a:stretch/>
        </p:blipFill>
        <p:spPr>
          <a:xfrm>
            <a:off x="1387206" y="1786485"/>
            <a:ext cx="9417588" cy="22355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645252D-619F-4F4C-B770-E51B6FEA7F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64" r="60743" b="78687"/>
          <a:stretch/>
        </p:blipFill>
        <p:spPr>
          <a:xfrm>
            <a:off x="779483" y="4619979"/>
            <a:ext cx="5979543" cy="159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9147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A30DCAC-C298-4289-8F87-C6676260F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1102C3D0-3153-4598-AD7F-B89896DDC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9522" y="2556794"/>
            <a:ext cx="4712955" cy="1744412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펀딩</a:t>
            </a:r>
            <a:endParaRPr lang="ko-KR" altLang="en-US" sz="6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37548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A30DCAC-C298-4289-8F87-C6676260F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617C78-BAFC-4937-95B4-12B8A440A782}"/>
              </a:ext>
            </a:extLst>
          </p:cNvPr>
          <p:cNvSpPr txBox="1"/>
          <p:nvPr/>
        </p:nvSpPr>
        <p:spPr>
          <a:xfrm>
            <a:off x="10581288" y="179177"/>
            <a:ext cx="1338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E7B98-30FF-4467-938B-DAB3886F13FA}"/>
              </a:ext>
            </a:extLst>
          </p:cNvPr>
          <p:cNvSpPr txBox="1"/>
          <p:nvPr/>
        </p:nvSpPr>
        <p:spPr>
          <a:xfrm>
            <a:off x="10169316" y="65599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err="1">
                <a:solidFill>
                  <a:schemeClr val="bg1"/>
                </a:solidFill>
              </a:rPr>
              <a:t>펀딩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 err="1">
                <a:solidFill>
                  <a:schemeClr val="bg1"/>
                </a:solidFill>
              </a:rPr>
              <a:t>펀딩작성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A0C54FE-CAEB-4672-A55B-8B9292AEA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65" y="1248266"/>
            <a:ext cx="7214040" cy="53115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B49AF3C-1DFF-4B98-ABFC-24724B10D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147" y="2061329"/>
            <a:ext cx="2803328" cy="368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190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A30DCAC-C298-4289-8F87-C6676260F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617C78-BAFC-4937-95B4-12B8A440A782}"/>
              </a:ext>
            </a:extLst>
          </p:cNvPr>
          <p:cNvSpPr txBox="1"/>
          <p:nvPr/>
        </p:nvSpPr>
        <p:spPr>
          <a:xfrm>
            <a:off x="10581288" y="179177"/>
            <a:ext cx="1338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E7B98-30FF-4467-938B-DAB3886F13FA}"/>
              </a:ext>
            </a:extLst>
          </p:cNvPr>
          <p:cNvSpPr txBox="1"/>
          <p:nvPr/>
        </p:nvSpPr>
        <p:spPr>
          <a:xfrm>
            <a:off x="9510481" y="655998"/>
            <a:ext cx="2486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err="1">
                <a:solidFill>
                  <a:schemeClr val="bg1"/>
                </a:solidFill>
              </a:rPr>
              <a:t>펀딩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 err="1">
                <a:solidFill>
                  <a:schemeClr val="bg1"/>
                </a:solidFill>
              </a:rPr>
              <a:t>펀딩참여</a:t>
            </a:r>
            <a:r>
              <a:rPr lang="ko-KR" altLang="en-US" dirty="0">
                <a:solidFill>
                  <a:schemeClr val="bg1"/>
                </a:solidFill>
              </a:rPr>
              <a:t> 전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r>
              <a:rPr lang="ko-KR" altLang="en-US" dirty="0">
                <a:solidFill>
                  <a:schemeClr val="bg1"/>
                </a:solidFill>
              </a:rPr>
              <a:t>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6C4532-5939-499B-9414-C6A3459F3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116" y="1025330"/>
            <a:ext cx="3538759" cy="54466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45F2DA-2AED-4849-927B-DA183591F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47" y="1025330"/>
            <a:ext cx="3538760" cy="53889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6E2FCE-7ECF-492C-B503-E3DED0FE0DAD}"/>
              </a:ext>
            </a:extLst>
          </p:cNvPr>
          <p:cNvSpPr txBox="1"/>
          <p:nvPr/>
        </p:nvSpPr>
        <p:spPr>
          <a:xfrm>
            <a:off x="7169426" y="5054710"/>
            <a:ext cx="5678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펀딩</a:t>
            </a:r>
            <a:r>
              <a:rPr lang="ko-KR" altLang="en-US" b="1" dirty="0">
                <a:solidFill>
                  <a:schemeClr val="bg1"/>
                </a:solidFill>
              </a:rPr>
              <a:t> 참여자 수 값을 </a:t>
            </a:r>
            <a:r>
              <a:rPr lang="en-US" altLang="ko-KR" b="1" dirty="0">
                <a:solidFill>
                  <a:schemeClr val="bg1"/>
                </a:solidFill>
              </a:rPr>
              <a:t>DB</a:t>
            </a:r>
            <a:r>
              <a:rPr lang="ko-KR" altLang="en-US" b="1" dirty="0">
                <a:solidFill>
                  <a:schemeClr val="bg1"/>
                </a:solidFill>
              </a:rPr>
              <a:t>에서 가져와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자동으로 게이지가 채워지게 함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4FA9E4E-C4B0-4441-BC62-652FA6FA260E}"/>
              </a:ext>
            </a:extLst>
          </p:cNvPr>
          <p:cNvSpPr/>
          <p:nvPr/>
        </p:nvSpPr>
        <p:spPr>
          <a:xfrm>
            <a:off x="4147930" y="5552661"/>
            <a:ext cx="3699953" cy="1033669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B9492B-1115-4C45-9BE8-B78F2FC0D0FD}"/>
              </a:ext>
            </a:extLst>
          </p:cNvPr>
          <p:cNvSpPr/>
          <p:nvPr/>
        </p:nvSpPr>
        <p:spPr>
          <a:xfrm>
            <a:off x="441447" y="5552660"/>
            <a:ext cx="3568528" cy="1033669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3253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A30DCAC-C298-4289-8F87-C6676260F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617C78-BAFC-4937-95B4-12B8A440A782}"/>
              </a:ext>
            </a:extLst>
          </p:cNvPr>
          <p:cNvSpPr txBox="1"/>
          <p:nvPr/>
        </p:nvSpPr>
        <p:spPr>
          <a:xfrm>
            <a:off x="10581288" y="179177"/>
            <a:ext cx="1338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E7B98-30FF-4467-938B-DAB3886F13FA}"/>
              </a:ext>
            </a:extLst>
          </p:cNvPr>
          <p:cNvSpPr txBox="1"/>
          <p:nvPr/>
        </p:nvSpPr>
        <p:spPr>
          <a:xfrm>
            <a:off x="9832685" y="655998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err="1">
                <a:solidFill>
                  <a:schemeClr val="bg1"/>
                </a:solidFill>
              </a:rPr>
              <a:t>펀딩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 err="1">
                <a:solidFill>
                  <a:schemeClr val="bg1"/>
                </a:solidFill>
              </a:rPr>
              <a:t>펀딩참여</a:t>
            </a:r>
            <a:r>
              <a:rPr lang="ko-KR" altLang="en-US" dirty="0">
                <a:solidFill>
                  <a:schemeClr val="bg1"/>
                </a:solidFill>
              </a:rPr>
              <a:t> 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BDB3AB-AA49-4B3E-8FCE-FC13BF4CD8FC}"/>
              </a:ext>
            </a:extLst>
          </p:cNvPr>
          <p:cNvSpPr txBox="1"/>
          <p:nvPr/>
        </p:nvSpPr>
        <p:spPr>
          <a:xfrm>
            <a:off x="6456315" y="5213421"/>
            <a:ext cx="5678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펀딩에</a:t>
            </a:r>
            <a:r>
              <a:rPr lang="ko-KR" altLang="en-US" b="1" dirty="0">
                <a:solidFill>
                  <a:schemeClr val="bg1"/>
                </a:solidFill>
              </a:rPr>
              <a:t> 참여한 사람이 볼 수 있는 리스트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18CE232-2210-40C5-862E-CC7BF85111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44"/>
          <a:stretch/>
        </p:blipFill>
        <p:spPr>
          <a:xfrm>
            <a:off x="365189" y="1644579"/>
            <a:ext cx="6459681" cy="439047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3E5CB96-3233-422C-A7CC-140ACCA5E7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65" r="2786"/>
          <a:stretch/>
        </p:blipFill>
        <p:spPr>
          <a:xfrm>
            <a:off x="6281101" y="1431765"/>
            <a:ext cx="5485430" cy="278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053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A30DCAC-C298-4289-8F87-C6676260F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617C78-BAFC-4937-95B4-12B8A440A782}"/>
              </a:ext>
            </a:extLst>
          </p:cNvPr>
          <p:cNvSpPr txBox="1"/>
          <p:nvPr/>
        </p:nvSpPr>
        <p:spPr>
          <a:xfrm>
            <a:off x="10581288" y="179177"/>
            <a:ext cx="1338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E7B98-30FF-4467-938B-DAB3886F13FA}"/>
              </a:ext>
            </a:extLst>
          </p:cNvPr>
          <p:cNvSpPr txBox="1"/>
          <p:nvPr/>
        </p:nvSpPr>
        <p:spPr>
          <a:xfrm>
            <a:off x="10145270" y="655998"/>
            <a:ext cx="1851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err="1">
                <a:solidFill>
                  <a:schemeClr val="bg1"/>
                </a:solidFill>
              </a:rPr>
              <a:t>펀딩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 err="1">
                <a:solidFill>
                  <a:schemeClr val="bg1"/>
                </a:solidFill>
              </a:rPr>
              <a:t>펀딩마감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10FFFE9-323D-4466-8C09-44A3CA249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43" y="1025330"/>
            <a:ext cx="5542857" cy="54761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C0CB6FB-0841-4E84-AE93-442E07CE1B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23"/>
          <a:stretch/>
        </p:blipFill>
        <p:spPr>
          <a:xfrm>
            <a:off x="6772282" y="1499307"/>
            <a:ext cx="4744279" cy="328192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4BDB3AB-AA49-4B3E-8FCE-FC13BF4CD8FC}"/>
              </a:ext>
            </a:extLst>
          </p:cNvPr>
          <p:cNvSpPr txBox="1"/>
          <p:nvPr/>
        </p:nvSpPr>
        <p:spPr>
          <a:xfrm>
            <a:off x="6241345" y="5520729"/>
            <a:ext cx="5678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모집기간이 지나면 </a:t>
            </a:r>
            <a:r>
              <a:rPr lang="ko-KR" altLang="en-US" b="1" dirty="0" err="1">
                <a:solidFill>
                  <a:schemeClr val="bg1"/>
                </a:solidFill>
              </a:rPr>
              <a:t>펀딩이</a:t>
            </a:r>
            <a:r>
              <a:rPr lang="ko-KR" altLang="en-US" b="1" dirty="0">
                <a:solidFill>
                  <a:schemeClr val="bg1"/>
                </a:solidFill>
              </a:rPr>
              <a:t> 마감 됨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0207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D6E71-D9D2-4A35-ABA9-088162BC9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9522" y="2556794"/>
            <a:ext cx="4712955" cy="1744412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플래너</a:t>
            </a:r>
            <a:r>
              <a:rPr lang="ko-KR" altLang="en-US" sz="6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만들기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24A99F8-1A63-4D82-806D-8833A623D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418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A30DCAC-C298-4289-8F87-C6676260F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617C78-BAFC-4937-95B4-12B8A440A782}"/>
              </a:ext>
            </a:extLst>
          </p:cNvPr>
          <p:cNvSpPr txBox="1"/>
          <p:nvPr/>
        </p:nvSpPr>
        <p:spPr>
          <a:xfrm>
            <a:off x="10581288" y="179177"/>
            <a:ext cx="1338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E7B98-30FF-4467-938B-DAB3886F13FA}"/>
              </a:ext>
            </a:extLst>
          </p:cNvPr>
          <p:cNvSpPr txBox="1"/>
          <p:nvPr/>
        </p:nvSpPr>
        <p:spPr>
          <a:xfrm>
            <a:off x="8442881" y="655998"/>
            <a:ext cx="3554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err="1">
                <a:solidFill>
                  <a:schemeClr val="bg1"/>
                </a:solidFill>
              </a:rPr>
              <a:t>플래너만들기</a:t>
            </a:r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 err="1">
                <a:solidFill>
                  <a:schemeClr val="bg1"/>
                </a:solidFill>
              </a:rPr>
              <a:t>카카오맵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API Path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0CC91F-B8C5-4C65-9C73-AB16E033B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795" y="1389127"/>
            <a:ext cx="3350028" cy="28105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9341B5D-5A99-4165-8FA4-B70366ACD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98" y="1389127"/>
            <a:ext cx="6257887" cy="51019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33F960-3272-448F-BDF7-B9694947A11D}"/>
              </a:ext>
            </a:extLst>
          </p:cNvPr>
          <p:cNvSpPr txBox="1"/>
          <p:nvPr/>
        </p:nvSpPr>
        <p:spPr>
          <a:xfrm>
            <a:off x="8062908" y="4987553"/>
            <a:ext cx="3199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카카오맵에</a:t>
            </a:r>
            <a:r>
              <a:rPr lang="ko-KR" altLang="en-US" b="1" dirty="0">
                <a:solidFill>
                  <a:schemeClr val="bg1"/>
                </a:solidFill>
              </a:rPr>
              <a:t> 오버레이 띄우고 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도시마다 </a:t>
            </a:r>
            <a:r>
              <a:rPr lang="ko-KR" altLang="en-US" b="1" dirty="0" err="1">
                <a:solidFill>
                  <a:schemeClr val="bg1"/>
                </a:solidFill>
              </a:rPr>
              <a:t>폴리라인</a:t>
            </a:r>
            <a:r>
              <a:rPr lang="ko-KR" altLang="en-US" b="1" dirty="0">
                <a:solidFill>
                  <a:schemeClr val="bg1"/>
                </a:solidFill>
              </a:rPr>
              <a:t> 연결</a:t>
            </a:r>
          </a:p>
        </p:txBody>
      </p:sp>
    </p:spTree>
    <p:extLst>
      <p:ext uri="{BB962C8B-B14F-4D97-AF65-F5344CB8AC3E}">
        <p14:creationId xmlns:p14="http://schemas.microsoft.com/office/powerpoint/2010/main" val="16462861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A30DCAC-C298-4289-8F87-C6676260F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B93BEB-B04D-4544-A5C9-9DF612713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88" y="1376076"/>
            <a:ext cx="6968762" cy="50479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0F6CC5-FB6C-4A3C-99A6-C15ADCBBAEFA}"/>
              </a:ext>
            </a:extLst>
          </p:cNvPr>
          <p:cNvSpPr txBox="1"/>
          <p:nvPr/>
        </p:nvSpPr>
        <p:spPr>
          <a:xfrm>
            <a:off x="10581288" y="179177"/>
            <a:ext cx="1338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7731EF-3DAA-4504-87EF-52CDF18A14EC}"/>
              </a:ext>
            </a:extLst>
          </p:cNvPr>
          <p:cNvSpPr txBox="1"/>
          <p:nvPr/>
        </p:nvSpPr>
        <p:spPr>
          <a:xfrm>
            <a:off x="8442881" y="655998"/>
            <a:ext cx="3554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err="1">
                <a:solidFill>
                  <a:schemeClr val="bg1"/>
                </a:solidFill>
              </a:rPr>
              <a:t>플래너만들기</a:t>
            </a:r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 err="1">
                <a:solidFill>
                  <a:schemeClr val="bg1"/>
                </a:solidFill>
              </a:rPr>
              <a:t>카카오맵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API Path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6DD20-0000-4533-83DE-1C45F59E38D7}"/>
              </a:ext>
            </a:extLst>
          </p:cNvPr>
          <p:cNvSpPr txBox="1"/>
          <p:nvPr/>
        </p:nvSpPr>
        <p:spPr>
          <a:xfrm>
            <a:off x="7883969" y="4987553"/>
            <a:ext cx="3743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화면 밖에서 사라지는 오버레이를 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불러오기 위한 스크립트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0860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A30DCAC-C298-4289-8F87-C6676260F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617C78-BAFC-4937-95B4-12B8A440A782}"/>
              </a:ext>
            </a:extLst>
          </p:cNvPr>
          <p:cNvSpPr txBox="1"/>
          <p:nvPr/>
        </p:nvSpPr>
        <p:spPr>
          <a:xfrm>
            <a:off x="10581288" y="179177"/>
            <a:ext cx="1338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E7B98-30FF-4467-938B-DAB3886F13FA}"/>
              </a:ext>
            </a:extLst>
          </p:cNvPr>
          <p:cNvSpPr txBox="1"/>
          <p:nvPr/>
        </p:nvSpPr>
        <p:spPr>
          <a:xfrm>
            <a:off x="8596769" y="655998"/>
            <a:ext cx="3400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err="1">
                <a:solidFill>
                  <a:schemeClr val="bg1"/>
                </a:solidFill>
              </a:rPr>
              <a:t>플래너만들기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선택 도시 추가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33EA42-900B-49E4-89A8-DC6D7920A4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4" b="5494"/>
          <a:stretch/>
        </p:blipFill>
        <p:spPr>
          <a:xfrm>
            <a:off x="340713" y="1656521"/>
            <a:ext cx="8564747" cy="47748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870E04-D78F-437C-93B3-790CA4D13F2C}"/>
              </a:ext>
            </a:extLst>
          </p:cNvPr>
          <p:cNvSpPr txBox="1"/>
          <p:nvPr/>
        </p:nvSpPr>
        <p:spPr>
          <a:xfrm>
            <a:off x="9164073" y="5610405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배열 생성 후 </a:t>
            </a:r>
            <a:r>
              <a:rPr lang="en-US" altLang="ko-KR" b="1" dirty="0">
                <a:solidFill>
                  <a:schemeClr val="bg1"/>
                </a:solidFill>
              </a:rPr>
              <a:t>Ajax</a:t>
            </a:r>
            <a:r>
              <a:rPr lang="ko-KR" altLang="en-US" b="1" dirty="0">
                <a:solidFill>
                  <a:schemeClr val="bg1"/>
                </a:solidFill>
              </a:rPr>
              <a:t>로 전송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224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287AE9-BD61-459E-9A15-99E9D0EBF7A9}"/>
              </a:ext>
            </a:extLst>
          </p:cNvPr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2A3126-02EB-4F41-92C2-C982484FBFF7}"/>
              </a:ext>
            </a:extLst>
          </p:cNvPr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E9406DE-4067-42C1-A8FF-726239484C1C}"/>
              </a:ext>
            </a:extLst>
          </p:cNvPr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7BC62B-9237-4CEE-9544-BD9983BF4E88}"/>
              </a:ext>
            </a:extLst>
          </p:cNvPr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C8BCACA-286C-4609-823C-93DDD5210086}"/>
              </a:ext>
            </a:extLst>
          </p:cNvPr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0F625F0-B81B-4F74-BD2A-3278B61CEA99}"/>
              </a:ext>
            </a:extLst>
          </p:cNvPr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endParaRPr lang="ko-KR" altLang="en-US" dirty="0"/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E6EAE574-923F-4A20-B605-B93AF3FA4A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055888"/>
              </p:ext>
            </p:extLst>
          </p:nvPr>
        </p:nvGraphicFramePr>
        <p:xfrm>
          <a:off x="517236" y="1550502"/>
          <a:ext cx="11157528" cy="4868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473">
                  <a:extLst>
                    <a:ext uri="{9D8B030D-6E8A-4147-A177-3AD203B41FA5}">
                      <a16:colId xmlns:a16="http://schemas.microsoft.com/office/drawing/2014/main" val="3680597464"/>
                    </a:ext>
                  </a:extLst>
                </a:gridCol>
                <a:gridCol w="8853055">
                  <a:extLst>
                    <a:ext uri="{9D8B030D-6E8A-4147-A177-3AD203B41FA5}">
                      <a16:colId xmlns:a16="http://schemas.microsoft.com/office/drawing/2014/main" val="3208309857"/>
                    </a:ext>
                  </a:extLst>
                </a:gridCol>
              </a:tblGrid>
              <a:tr h="6955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운영체제</a:t>
                      </a:r>
                    </a:p>
                  </a:txBody>
                  <a:tcPr anchor="ctr">
                    <a:solidFill>
                      <a:srgbClr val="3BB5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  Window10 64bit / Linux Cent OS 64bit </a:t>
                      </a:r>
                    </a:p>
                  </a:txBody>
                  <a:tcPr anchor="ctr">
                    <a:solidFill>
                      <a:srgbClr val="3BB5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593389"/>
                  </a:ext>
                </a:extLst>
              </a:tr>
              <a:tr h="69556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DBMS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 MySQL 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82784"/>
                  </a:ext>
                </a:extLst>
              </a:tr>
              <a:tr h="69556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Language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rgbClr val="3BB5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  Java JDK1.8</a:t>
                      </a:r>
                    </a:p>
                  </a:txBody>
                  <a:tcPr anchor="ctr">
                    <a:solidFill>
                      <a:srgbClr val="3BB5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396367"/>
                  </a:ext>
                </a:extLst>
              </a:tr>
              <a:tr h="69556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Front-End-Skill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 HTML5 / CSS / </a:t>
                      </a:r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JaavaScript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/ </a:t>
                      </a:r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Jquery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/ Ajax / JSP / Json 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757798"/>
                  </a:ext>
                </a:extLst>
              </a:tr>
              <a:tr h="6955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Framework</a:t>
                      </a:r>
                    </a:p>
                  </a:txBody>
                  <a:tcPr anchor="ctr">
                    <a:solidFill>
                      <a:srgbClr val="3BB5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  </a:t>
                      </a:r>
                      <a:r>
                        <a:rPr lang="en-US" altLang="ko-KR" dirty="0" err="1">
                          <a:solidFill>
                            <a:schemeClr val="bg1"/>
                          </a:solidFill>
                        </a:rPr>
                        <a:t>SpringBoot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 / Bootstrap / Swiper / JPA / Lombok</a:t>
                      </a:r>
                    </a:p>
                  </a:txBody>
                  <a:tcPr anchor="ctr">
                    <a:solidFill>
                      <a:srgbClr val="3BB5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6596014"/>
                  </a:ext>
                </a:extLst>
              </a:tr>
              <a:tr h="6955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프로젝트 관리</a:t>
                      </a:r>
                      <a:endParaRPr lang="en-US" altLang="ko-KR" b="1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 Git / Maven / Oracle VM VirtualBox / </a:t>
                      </a:r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WorkBench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8.0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552397"/>
                  </a:ext>
                </a:extLst>
              </a:tr>
              <a:tr h="6955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API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rgbClr val="3BB5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  </a:t>
                      </a:r>
                      <a:r>
                        <a:rPr lang="en-US" altLang="ko-KR" dirty="0" err="1">
                          <a:solidFill>
                            <a:schemeClr val="bg1"/>
                          </a:solidFill>
                        </a:rPr>
                        <a:t>Kakao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 Map /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한국관광공사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Tour3.0 / Google Chart / </a:t>
                      </a:r>
                      <a:r>
                        <a:rPr lang="en-US" altLang="ko-KR" dirty="0" err="1">
                          <a:solidFill>
                            <a:schemeClr val="bg1"/>
                          </a:solidFill>
                        </a:rPr>
                        <a:t>FullCalendar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 / </a:t>
                      </a:r>
                      <a:r>
                        <a:rPr lang="en-US" altLang="ko-KR" dirty="0" err="1">
                          <a:solidFill>
                            <a:schemeClr val="bg1"/>
                          </a:solidFill>
                        </a:rPr>
                        <a:t>DatePicker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  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BB5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34645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1CA6F6D3-3187-404E-83F6-4F6C4A94C095}"/>
              </a:ext>
            </a:extLst>
          </p:cNvPr>
          <p:cNvSpPr txBox="1"/>
          <p:nvPr/>
        </p:nvSpPr>
        <p:spPr>
          <a:xfrm>
            <a:off x="10258992" y="48901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개발도구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9EEB345-2DD3-4F97-8525-394C9DDFA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1" y="70574"/>
            <a:ext cx="1627910" cy="65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781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A30DCAC-C298-4289-8F87-C6676260F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505F95FD-E309-4F2D-9F6C-7052D4FFD38B}"/>
              </a:ext>
            </a:extLst>
          </p:cNvPr>
          <p:cNvGrpSpPr/>
          <p:nvPr/>
        </p:nvGrpSpPr>
        <p:grpSpPr>
          <a:xfrm>
            <a:off x="755374" y="1293640"/>
            <a:ext cx="5459075" cy="5173420"/>
            <a:chOff x="600030" y="1214128"/>
            <a:chExt cx="4674335" cy="442974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A0DEB37-39B7-4408-BDBF-638D8CADB1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119"/>
            <a:stretch/>
          </p:blipFill>
          <p:spPr>
            <a:xfrm>
              <a:off x="600030" y="1214128"/>
              <a:ext cx="4343031" cy="4429743"/>
            </a:xfrm>
            <a:prstGeom prst="rect">
              <a:avLst/>
            </a:prstGeom>
          </p:spPr>
        </p:pic>
        <p:sp>
          <p:nvSpPr>
            <p:cNvPr id="13" name="화살표: 왼쪽으로 구부러짐 12">
              <a:extLst>
                <a:ext uri="{FF2B5EF4-FFF2-40B4-BE49-F238E27FC236}">
                  <a16:creationId xmlns:a16="http://schemas.microsoft.com/office/drawing/2014/main" id="{77FA04E1-7C4A-4D1F-87DD-F5B2F77168FA}"/>
                </a:ext>
              </a:extLst>
            </p:cNvPr>
            <p:cNvSpPr/>
            <p:nvPr/>
          </p:nvSpPr>
          <p:spPr>
            <a:xfrm>
              <a:off x="4611756" y="2223052"/>
              <a:ext cx="662609" cy="1205947"/>
            </a:xfrm>
            <a:prstGeom prst="curvedLef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F94EC46B-0411-48EB-8F6E-BA8D33045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801" y="1312611"/>
            <a:ext cx="4401342" cy="26306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29B7DEC-0C51-48E5-BFC8-BD04014E8A18}"/>
              </a:ext>
            </a:extLst>
          </p:cNvPr>
          <p:cNvSpPr txBox="1"/>
          <p:nvPr/>
        </p:nvSpPr>
        <p:spPr>
          <a:xfrm>
            <a:off x="7303222" y="5070040"/>
            <a:ext cx="3512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도시 선택 후 드래그로 순서이동</a:t>
            </a:r>
            <a:br>
              <a:rPr lang="en-US" altLang="ko-KR" b="1" dirty="0">
                <a:solidFill>
                  <a:schemeClr val="bg1"/>
                </a:solidFill>
              </a:rPr>
            </a:br>
            <a:r>
              <a:rPr lang="en-US" altLang="ko-KR" b="1" dirty="0" err="1">
                <a:solidFill>
                  <a:schemeClr val="bg1"/>
                </a:solidFill>
              </a:rPr>
              <a:t>Jquery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기본기능 </a:t>
            </a:r>
            <a:r>
              <a:rPr lang="en-US" altLang="ko-KR" b="1" dirty="0">
                <a:solidFill>
                  <a:schemeClr val="bg1"/>
                </a:solidFill>
              </a:rPr>
              <a:t>-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Sort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08AECF-C3B3-4215-853E-861C8C5AFEFF}"/>
              </a:ext>
            </a:extLst>
          </p:cNvPr>
          <p:cNvSpPr txBox="1"/>
          <p:nvPr/>
        </p:nvSpPr>
        <p:spPr>
          <a:xfrm>
            <a:off x="10581288" y="179177"/>
            <a:ext cx="1338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코드구현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D47749-27BC-4615-B75A-66A81AB0FCD4}"/>
              </a:ext>
            </a:extLst>
          </p:cNvPr>
          <p:cNvSpPr txBox="1"/>
          <p:nvPr/>
        </p:nvSpPr>
        <p:spPr>
          <a:xfrm>
            <a:off x="8596769" y="655998"/>
            <a:ext cx="3400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err="1">
                <a:solidFill>
                  <a:schemeClr val="bg1"/>
                </a:solidFill>
              </a:rPr>
              <a:t>플래너만들기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선택 도시 추가</a:t>
            </a:r>
          </a:p>
        </p:txBody>
      </p:sp>
    </p:spTree>
    <p:extLst>
      <p:ext uri="{BB962C8B-B14F-4D97-AF65-F5344CB8AC3E}">
        <p14:creationId xmlns:p14="http://schemas.microsoft.com/office/powerpoint/2010/main" val="6549403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A30DCAC-C298-4289-8F87-C6676260F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0F6707B-F92A-4242-9E6C-0D785CD60F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6"/>
          <a:stretch/>
        </p:blipFill>
        <p:spPr>
          <a:xfrm>
            <a:off x="1990931" y="1344245"/>
            <a:ext cx="8210137" cy="50960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999351-CDC0-4687-B90E-9EB5E51F87E4}"/>
              </a:ext>
            </a:extLst>
          </p:cNvPr>
          <p:cNvSpPr txBox="1"/>
          <p:nvPr/>
        </p:nvSpPr>
        <p:spPr>
          <a:xfrm>
            <a:off x="10581288" y="179177"/>
            <a:ext cx="1338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BB6C05-2B9D-4815-9CA9-74AA2A39B67A}"/>
              </a:ext>
            </a:extLst>
          </p:cNvPr>
          <p:cNvSpPr txBox="1"/>
          <p:nvPr/>
        </p:nvSpPr>
        <p:spPr>
          <a:xfrm>
            <a:off x="8332274" y="655998"/>
            <a:ext cx="3664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err="1">
                <a:solidFill>
                  <a:schemeClr val="bg1"/>
                </a:solidFill>
              </a:rPr>
              <a:t>플래너만들기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한국관광공사 </a:t>
            </a:r>
            <a:r>
              <a:rPr lang="en-US" altLang="ko-KR" dirty="0">
                <a:solidFill>
                  <a:schemeClr val="bg1"/>
                </a:solidFill>
              </a:rPr>
              <a:t>API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1214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A30DCAC-C298-4289-8F87-C6676260F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617C78-BAFC-4937-95B4-12B8A440A782}"/>
              </a:ext>
            </a:extLst>
          </p:cNvPr>
          <p:cNvSpPr txBox="1"/>
          <p:nvPr/>
        </p:nvSpPr>
        <p:spPr>
          <a:xfrm>
            <a:off x="10581288" y="179177"/>
            <a:ext cx="1338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E7B98-30FF-4467-938B-DAB3886F13FA}"/>
              </a:ext>
            </a:extLst>
          </p:cNvPr>
          <p:cNvSpPr txBox="1"/>
          <p:nvPr/>
        </p:nvSpPr>
        <p:spPr>
          <a:xfrm>
            <a:off x="8332274" y="655998"/>
            <a:ext cx="3664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err="1">
                <a:solidFill>
                  <a:schemeClr val="bg1"/>
                </a:solidFill>
              </a:rPr>
              <a:t>플래너만들기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한국관광공사 </a:t>
            </a:r>
            <a:r>
              <a:rPr lang="en-US" altLang="ko-KR" dirty="0">
                <a:solidFill>
                  <a:schemeClr val="bg1"/>
                </a:solidFill>
              </a:rPr>
              <a:t>API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9755EC4-0E09-428A-81A4-D068CDC29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1157579"/>
            <a:ext cx="8843043" cy="55079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055D9F-A195-4E00-BCC2-FE5C548DFC60}"/>
              </a:ext>
            </a:extLst>
          </p:cNvPr>
          <p:cNvSpPr txBox="1"/>
          <p:nvPr/>
        </p:nvSpPr>
        <p:spPr>
          <a:xfrm>
            <a:off x="9350182" y="5173083"/>
            <a:ext cx="24622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Tour3.0 API</a:t>
            </a:r>
            <a:r>
              <a:rPr lang="ko-KR" altLang="en-US" b="1" dirty="0">
                <a:solidFill>
                  <a:schemeClr val="bg1"/>
                </a:solidFill>
              </a:rPr>
              <a:t>에서 받은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XML</a:t>
            </a:r>
            <a:r>
              <a:rPr lang="ko-KR" altLang="en-US" b="1" dirty="0">
                <a:solidFill>
                  <a:schemeClr val="bg1"/>
                </a:solidFill>
              </a:rPr>
              <a:t>을 </a:t>
            </a:r>
            <a:r>
              <a:rPr lang="ko-KR" altLang="en-US" b="1" dirty="0" err="1">
                <a:solidFill>
                  <a:schemeClr val="bg1"/>
                </a:solidFill>
              </a:rPr>
              <a:t>파싱하여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원하는 정보 추출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7351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A30DCAC-C298-4289-8F87-C6676260F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617C78-BAFC-4937-95B4-12B8A440A782}"/>
              </a:ext>
            </a:extLst>
          </p:cNvPr>
          <p:cNvSpPr txBox="1"/>
          <p:nvPr/>
        </p:nvSpPr>
        <p:spPr>
          <a:xfrm>
            <a:off x="10581288" y="179177"/>
            <a:ext cx="1338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E7B98-30FF-4467-938B-DAB3886F13FA}"/>
              </a:ext>
            </a:extLst>
          </p:cNvPr>
          <p:cNvSpPr txBox="1"/>
          <p:nvPr/>
        </p:nvSpPr>
        <p:spPr>
          <a:xfrm>
            <a:off x="8332274" y="655998"/>
            <a:ext cx="3664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err="1">
                <a:solidFill>
                  <a:schemeClr val="bg1"/>
                </a:solidFill>
              </a:rPr>
              <a:t>플래너만들기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한국관광공사 </a:t>
            </a:r>
            <a:r>
              <a:rPr lang="en-US" altLang="ko-KR" dirty="0">
                <a:solidFill>
                  <a:schemeClr val="bg1"/>
                </a:solidFill>
              </a:rPr>
              <a:t>API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055D9F-A195-4E00-BCC2-FE5C548DFC60}"/>
              </a:ext>
            </a:extLst>
          </p:cNvPr>
          <p:cNvSpPr txBox="1"/>
          <p:nvPr/>
        </p:nvSpPr>
        <p:spPr>
          <a:xfrm>
            <a:off x="6741890" y="5168494"/>
            <a:ext cx="5014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이용자들의 숙박 수를 분석하여 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추천 숙박일 정보 제공 </a:t>
            </a:r>
            <a:r>
              <a:rPr lang="en-US" altLang="ko-KR" b="1" dirty="0">
                <a:solidFill>
                  <a:schemeClr val="bg1"/>
                </a:solidFill>
              </a:rPr>
              <a:t>Ajax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8DB2CD-79AB-4567-8DC4-090C2E4B7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070" y="1689506"/>
            <a:ext cx="5276850" cy="2819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2C7A0DF-FC60-4022-8BDE-6ACE91067F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13" y="1384651"/>
            <a:ext cx="5651687" cy="483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670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A30DCAC-C298-4289-8F87-C6676260F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617C78-BAFC-4937-95B4-12B8A440A782}"/>
              </a:ext>
            </a:extLst>
          </p:cNvPr>
          <p:cNvSpPr txBox="1"/>
          <p:nvPr/>
        </p:nvSpPr>
        <p:spPr>
          <a:xfrm>
            <a:off x="10581288" y="179177"/>
            <a:ext cx="1338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E7B98-30FF-4467-938B-DAB3886F13FA}"/>
              </a:ext>
            </a:extLst>
          </p:cNvPr>
          <p:cNvSpPr txBox="1"/>
          <p:nvPr/>
        </p:nvSpPr>
        <p:spPr>
          <a:xfrm>
            <a:off x="8909355" y="655998"/>
            <a:ext cx="3087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err="1">
                <a:solidFill>
                  <a:schemeClr val="bg1"/>
                </a:solidFill>
              </a:rPr>
              <a:t>플래너만들기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나의 </a:t>
            </a:r>
            <a:r>
              <a:rPr lang="ko-KR" altLang="en-US" dirty="0" err="1">
                <a:solidFill>
                  <a:schemeClr val="bg1"/>
                </a:solidFill>
              </a:rPr>
              <a:t>플래너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61AD05E-7B35-4FCA-BA30-84DAA9291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283" y="1270554"/>
            <a:ext cx="9205433" cy="520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852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A30DCAC-C298-4289-8F87-C6676260F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617C78-BAFC-4937-95B4-12B8A440A782}"/>
              </a:ext>
            </a:extLst>
          </p:cNvPr>
          <p:cNvSpPr txBox="1"/>
          <p:nvPr/>
        </p:nvSpPr>
        <p:spPr>
          <a:xfrm>
            <a:off x="10581288" y="179177"/>
            <a:ext cx="1338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E7B98-30FF-4467-938B-DAB3886F13FA}"/>
              </a:ext>
            </a:extLst>
          </p:cNvPr>
          <p:cNvSpPr txBox="1"/>
          <p:nvPr/>
        </p:nvSpPr>
        <p:spPr>
          <a:xfrm>
            <a:off x="8909355" y="655998"/>
            <a:ext cx="3087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err="1">
                <a:solidFill>
                  <a:schemeClr val="bg1"/>
                </a:solidFill>
              </a:rPr>
              <a:t>플래너만들기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나의 </a:t>
            </a:r>
            <a:r>
              <a:rPr lang="ko-KR" altLang="en-US" dirty="0" err="1">
                <a:solidFill>
                  <a:schemeClr val="bg1"/>
                </a:solidFill>
              </a:rPr>
              <a:t>플래너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665E888-16BD-49B9-AB63-A794D1A0D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93" y="735592"/>
            <a:ext cx="5276850" cy="58699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2C42E9-8702-4672-A0A6-0FA495521385}"/>
              </a:ext>
            </a:extLst>
          </p:cNvPr>
          <p:cNvSpPr txBox="1"/>
          <p:nvPr/>
        </p:nvSpPr>
        <p:spPr>
          <a:xfrm>
            <a:off x="5776524" y="5279035"/>
            <a:ext cx="6220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플래너테이블을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</a:rPr>
              <a:t>셀프조인</a:t>
            </a:r>
            <a:r>
              <a:rPr lang="ko-KR" altLang="en-US" b="1" dirty="0">
                <a:solidFill>
                  <a:schemeClr val="bg1"/>
                </a:solidFill>
              </a:rPr>
              <a:t> 한 뒤</a:t>
            </a:r>
            <a:r>
              <a:rPr lang="en-US" altLang="ko-KR" b="1" dirty="0">
                <a:solidFill>
                  <a:schemeClr val="bg1"/>
                </a:solidFill>
              </a:rPr>
              <a:t> getter VO</a:t>
            </a:r>
            <a:r>
              <a:rPr lang="ko-KR" altLang="en-US" b="1" dirty="0">
                <a:solidFill>
                  <a:schemeClr val="bg1"/>
                </a:solidFill>
              </a:rPr>
              <a:t>를 새로 만들어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</a:rPr>
              <a:t>플래너</a:t>
            </a:r>
            <a:r>
              <a:rPr lang="ko-KR" altLang="en-US" b="1" dirty="0">
                <a:solidFill>
                  <a:schemeClr val="bg1"/>
                </a:solidFill>
              </a:rPr>
              <a:t> 번호로 묶어 나의 </a:t>
            </a:r>
            <a:r>
              <a:rPr lang="ko-KR" altLang="en-US" b="1" dirty="0" err="1">
                <a:solidFill>
                  <a:schemeClr val="bg1"/>
                </a:solidFill>
              </a:rPr>
              <a:t>플래너</a:t>
            </a:r>
            <a:r>
              <a:rPr lang="ko-KR" altLang="en-US" b="1" dirty="0">
                <a:solidFill>
                  <a:schemeClr val="bg1"/>
                </a:solidFill>
              </a:rPr>
              <a:t> 보여주기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플래너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D-Day </a:t>
            </a:r>
            <a:r>
              <a:rPr lang="ko-KR" altLang="en-US" b="1" dirty="0">
                <a:solidFill>
                  <a:schemeClr val="bg1"/>
                </a:solidFill>
              </a:rPr>
              <a:t>기능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ABD1852-ABA0-4875-81B7-6B1867BCEE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479"/>
          <a:stretch/>
        </p:blipFill>
        <p:spPr>
          <a:xfrm>
            <a:off x="7311711" y="2271100"/>
            <a:ext cx="3626126" cy="27789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E95617-8C95-4681-980E-44CAF31CB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6524" y="1289594"/>
            <a:ext cx="6143592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3388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D6E71-D9D2-4A35-ABA9-088162BC9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9522" y="2556794"/>
            <a:ext cx="4712955" cy="1744412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스케줄 페이지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24A99F8-1A63-4D82-806D-8833A623D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992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A30DCAC-C298-4289-8F87-C6676260F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617C78-BAFC-4937-95B4-12B8A440A782}"/>
              </a:ext>
            </a:extLst>
          </p:cNvPr>
          <p:cNvSpPr txBox="1"/>
          <p:nvPr/>
        </p:nvSpPr>
        <p:spPr>
          <a:xfrm>
            <a:off x="10581288" y="179177"/>
            <a:ext cx="1338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E7B98-30FF-4467-938B-DAB3886F13FA}"/>
              </a:ext>
            </a:extLst>
          </p:cNvPr>
          <p:cNvSpPr txBox="1"/>
          <p:nvPr/>
        </p:nvSpPr>
        <p:spPr>
          <a:xfrm>
            <a:off x="10345646" y="65599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스케줄페이지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8E1090-8239-40EB-BBF9-6EFA8F91C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625" y="840664"/>
            <a:ext cx="8286750" cy="6286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F4407F9-7101-4A7E-83AB-DA0847D2C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80" y="1735998"/>
            <a:ext cx="5573320" cy="48344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FB0494-01F7-473D-B380-F95701FFB8EB}"/>
              </a:ext>
            </a:extLst>
          </p:cNvPr>
          <p:cNvSpPr txBox="1"/>
          <p:nvPr/>
        </p:nvSpPr>
        <p:spPr>
          <a:xfrm>
            <a:off x="6655290" y="5388686"/>
            <a:ext cx="5014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Wish, Schedule </a:t>
            </a:r>
            <a:r>
              <a:rPr lang="ko-KR" altLang="en-US" b="1" dirty="0">
                <a:solidFill>
                  <a:schemeClr val="bg1"/>
                </a:solidFill>
              </a:rPr>
              <a:t>테이블 조인하여 </a:t>
            </a:r>
            <a:r>
              <a:rPr lang="en-US" altLang="ko-KR" b="1" dirty="0">
                <a:solidFill>
                  <a:schemeClr val="bg1"/>
                </a:solidFill>
              </a:rPr>
              <a:t>Map</a:t>
            </a:r>
            <a:r>
              <a:rPr lang="ko-KR" altLang="en-US" b="1" dirty="0">
                <a:solidFill>
                  <a:schemeClr val="bg1"/>
                </a:solidFill>
              </a:rPr>
              <a:t>에 담아</a:t>
            </a:r>
            <a:r>
              <a:rPr lang="en-US" altLang="ko-KR" b="1" dirty="0">
                <a:solidFill>
                  <a:schemeClr val="bg1"/>
                </a:solidFill>
              </a:rPr>
              <a:t>JSP</a:t>
            </a:r>
            <a:r>
              <a:rPr lang="ko-KR" altLang="en-US" b="1" dirty="0">
                <a:solidFill>
                  <a:schemeClr val="bg1"/>
                </a:solidFill>
              </a:rPr>
              <a:t>에 객체 전송 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7677613-DD6C-4339-B274-0073724D27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91" t="8266"/>
          <a:stretch/>
        </p:blipFill>
        <p:spPr>
          <a:xfrm>
            <a:off x="7232428" y="2153252"/>
            <a:ext cx="3594598" cy="279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713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A30DCAC-C298-4289-8F87-C6676260F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617C78-BAFC-4937-95B4-12B8A440A782}"/>
              </a:ext>
            </a:extLst>
          </p:cNvPr>
          <p:cNvSpPr txBox="1"/>
          <p:nvPr/>
        </p:nvSpPr>
        <p:spPr>
          <a:xfrm>
            <a:off x="10581288" y="179177"/>
            <a:ext cx="1338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E7B98-30FF-4467-938B-DAB3886F13FA}"/>
              </a:ext>
            </a:extLst>
          </p:cNvPr>
          <p:cNvSpPr txBox="1"/>
          <p:nvPr/>
        </p:nvSpPr>
        <p:spPr>
          <a:xfrm>
            <a:off x="9395066" y="655998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스케줄페이지 </a:t>
            </a: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캘린더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FB0494-01F7-473D-B380-F95701FFB8EB}"/>
              </a:ext>
            </a:extLst>
          </p:cNvPr>
          <p:cNvSpPr txBox="1"/>
          <p:nvPr/>
        </p:nvSpPr>
        <p:spPr>
          <a:xfrm>
            <a:off x="6906086" y="5449834"/>
            <a:ext cx="5014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날짜에 맞는 일정을 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달력에 띄우는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스크립트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83E761D-6CE9-4B04-A69D-64D59FED4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783" y="1642689"/>
            <a:ext cx="3215929" cy="34265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B000A8-44BD-4592-9878-DF1CDFEEBF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02"/>
          <a:stretch/>
        </p:blipFill>
        <p:spPr>
          <a:xfrm>
            <a:off x="638705" y="1729097"/>
            <a:ext cx="6437928" cy="398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028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A30DCAC-C298-4289-8F87-C6676260F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617C78-BAFC-4937-95B4-12B8A440A782}"/>
              </a:ext>
            </a:extLst>
          </p:cNvPr>
          <p:cNvSpPr txBox="1"/>
          <p:nvPr/>
        </p:nvSpPr>
        <p:spPr>
          <a:xfrm>
            <a:off x="10581288" y="179177"/>
            <a:ext cx="1338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E7B98-30FF-4467-938B-DAB3886F13FA}"/>
              </a:ext>
            </a:extLst>
          </p:cNvPr>
          <p:cNvSpPr txBox="1"/>
          <p:nvPr/>
        </p:nvSpPr>
        <p:spPr>
          <a:xfrm>
            <a:off x="8933400" y="655998"/>
            <a:ext cx="3063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스케줄페이지 </a:t>
            </a: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스케줄추가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6891DD-A351-4E6F-8333-086D34AB8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86" y="1654010"/>
            <a:ext cx="5499649" cy="44236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0FC5A26-5A31-40FE-B478-0935E0606A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62" t="25689" r="5990" b="4395"/>
          <a:stretch/>
        </p:blipFill>
        <p:spPr>
          <a:xfrm>
            <a:off x="6511421" y="1654010"/>
            <a:ext cx="4956241" cy="442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130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D6E71-D9D2-4A35-ABA9-088162BC9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9522" y="2556794"/>
            <a:ext cx="4712955" cy="1744412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ER</a:t>
            </a:r>
            <a:r>
              <a:rPr lang="ko-KR" altLang="en-US" sz="6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다이어그램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24A99F8-1A63-4D82-806D-8833A623D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966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A30DCAC-C298-4289-8F87-C6676260F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617C78-BAFC-4937-95B4-12B8A440A782}"/>
              </a:ext>
            </a:extLst>
          </p:cNvPr>
          <p:cNvSpPr txBox="1"/>
          <p:nvPr/>
        </p:nvSpPr>
        <p:spPr>
          <a:xfrm>
            <a:off x="10581288" y="179177"/>
            <a:ext cx="1338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E7B98-30FF-4467-938B-DAB3886F13FA}"/>
              </a:ext>
            </a:extLst>
          </p:cNvPr>
          <p:cNvSpPr txBox="1"/>
          <p:nvPr/>
        </p:nvSpPr>
        <p:spPr>
          <a:xfrm>
            <a:off x="8933400" y="655998"/>
            <a:ext cx="3063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스케줄페이지 </a:t>
            </a: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스케줄추가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FB0494-01F7-473D-B380-F95701FFB8EB}"/>
              </a:ext>
            </a:extLst>
          </p:cNvPr>
          <p:cNvSpPr txBox="1"/>
          <p:nvPr/>
        </p:nvSpPr>
        <p:spPr>
          <a:xfrm>
            <a:off x="5127129" y="5509504"/>
            <a:ext cx="3701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플래너만들기에서</a:t>
            </a:r>
            <a:r>
              <a:rPr lang="ko-KR" altLang="en-US" b="1" dirty="0">
                <a:solidFill>
                  <a:schemeClr val="bg1"/>
                </a:solidFill>
              </a:rPr>
              <a:t> 체크한 일정을 세부일정표에 추가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4F9B09-23AA-4C7D-91A1-56A0D2D92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60" y="1673593"/>
            <a:ext cx="4241710" cy="368309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B9B8594-D165-4D09-8B85-346C83EDD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129" y="1673593"/>
            <a:ext cx="2780679" cy="28729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B7F503-4347-4654-904A-C0528528F2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33" r="1365" b="3003"/>
          <a:stretch/>
        </p:blipFill>
        <p:spPr>
          <a:xfrm>
            <a:off x="8298846" y="1673593"/>
            <a:ext cx="3369894" cy="351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329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A30DCAC-C298-4289-8F87-C6676260F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617C78-BAFC-4937-95B4-12B8A440A782}"/>
              </a:ext>
            </a:extLst>
          </p:cNvPr>
          <p:cNvSpPr txBox="1"/>
          <p:nvPr/>
        </p:nvSpPr>
        <p:spPr>
          <a:xfrm>
            <a:off x="10581288" y="179177"/>
            <a:ext cx="1338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E7B98-30FF-4467-938B-DAB3886F13FA}"/>
              </a:ext>
            </a:extLst>
          </p:cNvPr>
          <p:cNvSpPr txBox="1"/>
          <p:nvPr/>
        </p:nvSpPr>
        <p:spPr>
          <a:xfrm>
            <a:off x="8806763" y="655998"/>
            <a:ext cx="3190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스케줄페이지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스케줄추가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FB0494-01F7-473D-B380-F95701FFB8EB}"/>
              </a:ext>
            </a:extLst>
          </p:cNvPr>
          <p:cNvSpPr txBox="1"/>
          <p:nvPr/>
        </p:nvSpPr>
        <p:spPr>
          <a:xfrm>
            <a:off x="5724939" y="5570773"/>
            <a:ext cx="5681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클래스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아이디로 구분하여 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해당 여행지역 일자만 추가가능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4F9B09-23AA-4C7D-91A1-56A0D2D924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27" t="23458" r="35327" b="23618"/>
          <a:stretch/>
        </p:blipFill>
        <p:spPr>
          <a:xfrm>
            <a:off x="9457816" y="1596274"/>
            <a:ext cx="1792886" cy="32379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306195-D912-4B75-9A25-12552E93D8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86" y="1025330"/>
            <a:ext cx="4241710" cy="5429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BD905AF-7DDD-48F0-89D1-F437C39D74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7396" y="1712139"/>
            <a:ext cx="3609975" cy="317182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D98A8808-2B13-4FEE-893A-EEE43254D30D}"/>
              </a:ext>
            </a:extLst>
          </p:cNvPr>
          <p:cNvSpPr/>
          <p:nvPr/>
        </p:nvSpPr>
        <p:spPr>
          <a:xfrm>
            <a:off x="7792277" y="4423358"/>
            <a:ext cx="410817" cy="41081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9EAF915-FE90-4E8C-A91E-48CA6C51C7DD}"/>
              </a:ext>
            </a:extLst>
          </p:cNvPr>
          <p:cNvSpPr/>
          <p:nvPr/>
        </p:nvSpPr>
        <p:spPr>
          <a:xfrm>
            <a:off x="7281310" y="4427116"/>
            <a:ext cx="410817" cy="41081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072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A30DCAC-C298-4289-8F87-C6676260F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617C78-BAFC-4937-95B4-12B8A440A782}"/>
              </a:ext>
            </a:extLst>
          </p:cNvPr>
          <p:cNvSpPr txBox="1"/>
          <p:nvPr/>
        </p:nvSpPr>
        <p:spPr>
          <a:xfrm>
            <a:off x="10581288" y="179177"/>
            <a:ext cx="1338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E7B98-30FF-4467-938B-DAB3886F13FA}"/>
              </a:ext>
            </a:extLst>
          </p:cNvPr>
          <p:cNvSpPr txBox="1"/>
          <p:nvPr/>
        </p:nvSpPr>
        <p:spPr>
          <a:xfrm>
            <a:off x="9476818" y="655998"/>
            <a:ext cx="2520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스케줄페이지 </a:t>
            </a: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일정표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FB0494-01F7-473D-B380-F95701FFB8EB}"/>
              </a:ext>
            </a:extLst>
          </p:cNvPr>
          <p:cNvSpPr txBox="1"/>
          <p:nvPr/>
        </p:nvSpPr>
        <p:spPr>
          <a:xfrm>
            <a:off x="6758608" y="4382409"/>
            <a:ext cx="5238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현재인덱스와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</a:rPr>
              <a:t>다음인덱스값</a:t>
            </a:r>
            <a:r>
              <a:rPr lang="ko-KR" altLang="en-US" b="1" dirty="0">
                <a:solidFill>
                  <a:schemeClr val="bg1"/>
                </a:solidFill>
              </a:rPr>
              <a:t> 비교 후 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같으면 </a:t>
            </a:r>
            <a:r>
              <a:rPr lang="ko-KR" altLang="en-US" b="1" dirty="0" err="1">
                <a:solidFill>
                  <a:schemeClr val="bg1"/>
                </a:solidFill>
              </a:rPr>
              <a:t>현재인덱스만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다르면 </a:t>
            </a:r>
            <a:r>
              <a:rPr lang="ko-KR" altLang="en-US" b="1" dirty="0" err="1">
                <a:solidFill>
                  <a:schemeClr val="bg1"/>
                </a:solidFill>
              </a:rPr>
              <a:t>현재인덱스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</a:rPr>
              <a:t>다음인덱스를</a:t>
            </a:r>
            <a:r>
              <a:rPr lang="ko-KR" altLang="en-US" b="1" dirty="0">
                <a:solidFill>
                  <a:schemeClr val="bg1"/>
                </a:solidFill>
              </a:rPr>
              <a:t> 보여줌으로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겹치는 날의 여행도시 보여줌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347003F-D744-40ED-B17E-8AE3D6C2C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764" y="2468213"/>
            <a:ext cx="4876800" cy="77152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DA46117-A6A2-4E5C-8706-9C555FD71B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42"/>
          <a:stretch/>
        </p:blipFill>
        <p:spPr>
          <a:xfrm>
            <a:off x="408436" y="2652003"/>
            <a:ext cx="6121379" cy="2988028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CC6185C2-E188-448F-9E8F-27744A892B68}"/>
              </a:ext>
            </a:extLst>
          </p:cNvPr>
          <p:cNvSpPr/>
          <p:nvPr/>
        </p:nvSpPr>
        <p:spPr>
          <a:xfrm>
            <a:off x="8686040" y="2446594"/>
            <a:ext cx="930145" cy="9301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0188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A30DCAC-C298-4289-8F87-C6676260F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617C78-BAFC-4937-95B4-12B8A440A782}"/>
              </a:ext>
            </a:extLst>
          </p:cNvPr>
          <p:cNvSpPr txBox="1"/>
          <p:nvPr/>
        </p:nvSpPr>
        <p:spPr>
          <a:xfrm>
            <a:off x="10581288" y="179177"/>
            <a:ext cx="1338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E7B98-30FF-4467-938B-DAB3886F13FA}"/>
              </a:ext>
            </a:extLst>
          </p:cNvPr>
          <p:cNvSpPr txBox="1"/>
          <p:nvPr/>
        </p:nvSpPr>
        <p:spPr>
          <a:xfrm>
            <a:off x="9245986" y="655998"/>
            <a:ext cx="2751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스케줄페이지 </a:t>
            </a: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여행비용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FB0494-01F7-473D-B380-F95701FFB8EB}"/>
              </a:ext>
            </a:extLst>
          </p:cNvPr>
          <p:cNvSpPr txBox="1"/>
          <p:nvPr/>
        </p:nvSpPr>
        <p:spPr>
          <a:xfrm>
            <a:off x="6236672" y="5357069"/>
            <a:ext cx="5014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총 일정 비용 얼마인지 출력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152B308-8DBA-4FFF-948E-96D88F269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286" y="1562064"/>
            <a:ext cx="6778487" cy="28466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6C062F1-E3C2-4FA4-ADFD-D6244813A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25" y="4776792"/>
            <a:ext cx="551497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371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D6E71-D9D2-4A35-ABA9-088162BC9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9522" y="2556794"/>
            <a:ext cx="4712955" cy="1744412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페이지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24A99F8-1A63-4D82-806D-8833A623D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6666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A30DCAC-C298-4289-8F87-C6676260F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617C78-BAFC-4937-95B4-12B8A440A782}"/>
              </a:ext>
            </a:extLst>
          </p:cNvPr>
          <p:cNvSpPr txBox="1"/>
          <p:nvPr/>
        </p:nvSpPr>
        <p:spPr>
          <a:xfrm>
            <a:off x="10581288" y="179177"/>
            <a:ext cx="1338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E7B98-30FF-4467-938B-DAB3886F13FA}"/>
              </a:ext>
            </a:extLst>
          </p:cNvPr>
          <p:cNvSpPr txBox="1"/>
          <p:nvPr/>
        </p:nvSpPr>
        <p:spPr>
          <a:xfrm>
            <a:off x="8310602" y="655998"/>
            <a:ext cx="3686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관리자페이지 </a:t>
            </a:r>
            <a:r>
              <a:rPr lang="en-US" altLang="ko-KR" dirty="0">
                <a:solidFill>
                  <a:schemeClr val="bg1"/>
                </a:solidFill>
              </a:rPr>
              <a:t>– Google Chart API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0EB8E0-034E-4F67-94F4-558A1562C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17" y="840664"/>
            <a:ext cx="5054336" cy="57512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8771B35-4E3A-4445-A9C9-EC11C3FD5F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3326"/>
          <a:stretch/>
        </p:blipFill>
        <p:spPr>
          <a:xfrm>
            <a:off x="5930133" y="1380654"/>
            <a:ext cx="5678771" cy="38163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404685-293B-4BE6-B6BB-FE51D16DCEDB}"/>
              </a:ext>
            </a:extLst>
          </p:cNvPr>
          <p:cNvSpPr txBox="1"/>
          <p:nvPr/>
        </p:nvSpPr>
        <p:spPr>
          <a:xfrm>
            <a:off x="5930133" y="5477346"/>
            <a:ext cx="5678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이용객들이 추가한 정보를 배열로 만들어 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구글차트 적용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010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A30DCAC-C298-4289-8F87-C6676260F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1102C3D0-3153-4598-AD7F-B89896DDC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9522" y="2556794"/>
            <a:ext cx="4712955" cy="1744412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광고 문의</a:t>
            </a:r>
          </a:p>
        </p:txBody>
      </p:sp>
    </p:spTree>
    <p:extLst>
      <p:ext uri="{BB962C8B-B14F-4D97-AF65-F5344CB8AC3E}">
        <p14:creationId xmlns:p14="http://schemas.microsoft.com/office/powerpoint/2010/main" val="30736291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A30DCAC-C298-4289-8F87-C6676260F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617C78-BAFC-4937-95B4-12B8A440A782}"/>
              </a:ext>
            </a:extLst>
          </p:cNvPr>
          <p:cNvSpPr txBox="1"/>
          <p:nvPr/>
        </p:nvSpPr>
        <p:spPr>
          <a:xfrm>
            <a:off x="10581288" y="179177"/>
            <a:ext cx="1338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E7B98-30FF-4467-938B-DAB3886F13FA}"/>
              </a:ext>
            </a:extLst>
          </p:cNvPr>
          <p:cNvSpPr txBox="1"/>
          <p:nvPr/>
        </p:nvSpPr>
        <p:spPr>
          <a:xfrm>
            <a:off x="8772266" y="655998"/>
            <a:ext cx="3224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광고문의 </a:t>
            </a:r>
            <a:r>
              <a:rPr lang="en-US" altLang="ko-KR" dirty="0">
                <a:solidFill>
                  <a:schemeClr val="bg1"/>
                </a:solidFill>
              </a:rPr>
              <a:t>– Google Chart API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404685-293B-4BE6-B6BB-FE51D16DCEDB}"/>
              </a:ext>
            </a:extLst>
          </p:cNvPr>
          <p:cNvSpPr txBox="1"/>
          <p:nvPr/>
        </p:nvSpPr>
        <p:spPr>
          <a:xfrm>
            <a:off x="6122504" y="5399267"/>
            <a:ext cx="5678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광고문의 </a:t>
            </a:r>
            <a:r>
              <a:rPr lang="ko-KR" altLang="en-US" b="1" dirty="0" err="1">
                <a:solidFill>
                  <a:schemeClr val="bg1"/>
                </a:solidFill>
              </a:rPr>
              <a:t>입력값이</a:t>
            </a:r>
            <a:r>
              <a:rPr lang="ko-KR" altLang="en-US" b="1" dirty="0">
                <a:solidFill>
                  <a:schemeClr val="bg1"/>
                </a:solidFill>
              </a:rPr>
              <a:t> 없으면 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스크립트를 이용해 </a:t>
            </a:r>
            <a:r>
              <a:rPr lang="ko-KR" altLang="en-US" b="1" dirty="0" err="1">
                <a:solidFill>
                  <a:schemeClr val="bg1"/>
                </a:solidFill>
              </a:rPr>
              <a:t>경고창</a:t>
            </a:r>
            <a:r>
              <a:rPr lang="ko-KR" altLang="en-US" b="1" dirty="0">
                <a:solidFill>
                  <a:schemeClr val="bg1"/>
                </a:solidFill>
              </a:rPr>
              <a:t> 띄움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6FBD0E2-9E17-4644-82C7-96C5C46166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494" y="1285462"/>
            <a:ext cx="3224794" cy="36608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B6F06BF-A1F4-499B-A64F-9399BA98D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38" y="919312"/>
            <a:ext cx="5327239" cy="555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514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D6E71-D9D2-4A35-ABA9-088162BC9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9522" y="2556794"/>
            <a:ext cx="4712955" cy="1744412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Q&amp;A</a:t>
            </a:r>
            <a:endParaRPr lang="ko-KR" altLang="en-US" sz="6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24A99F8-1A63-4D82-806D-8833A623D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954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D6E71-D9D2-4A35-ABA9-088162BC9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9522" y="2556794"/>
            <a:ext cx="4712955" cy="1744412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24A99F8-1A63-4D82-806D-8833A623D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719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90F050-4802-4B41-9857-12C107191C7F}"/>
              </a:ext>
            </a:extLst>
          </p:cNvPr>
          <p:cNvSpPr txBox="1"/>
          <p:nvPr/>
        </p:nvSpPr>
        <p:spPr>
          <a:xfrm>
            <a:off x="9592116" y="490905"/>
            <a:ext cx="2069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ER</a:t>
            </a:r>
            <a:r>
              <a:rPr lang="ko-KR" altLang="en-US" sz="2400" dirty="0"/>
              <a:t>다이어그램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BDC60B-DF91-412C-8866-600E2535C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32" y="1417982"/>
            <a:ext cx="11171181" cy="49564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48498A-EAA4-4090-8A3A-CED168E5A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1" y="70574"/>
            <a:ext cx="1627910" cy="65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53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D6E71-D9D2-4A35-ABA9-088162BC9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9522" y="2556794"/>
            <a:ext cx="4712955" cy="1744412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페이지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24A99F8-1A63-4D82-806D-8833A623D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08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A30DCAC-C298-4289-8F87-C6676260F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0" y="84428"/>
            <a:ext cx="1627911" cy="6511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0DF27E-1220-4C12-9276-C448EC257238}"/>
              </a:ext>
            </a:extLst>
          </p:cNvPr>
          <p:cNvSpPr txBox="1"/>
          <p:nvPr/>
        </p:nvSpPr>
        <p:spPr>
          <a:xfrm>
            <a:off x="10581287" y="179177"/>
            <a:ext cx="1338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페이지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B2AB91-5949-4ED5-ADEF-A2E377F1F77B}"/>
              </a:ext>
            </a:extLst>
          </p:cNvPr>
          <p:cNvSpPr txBox="1"/>
          <p:nvPr/>
        </p:nvSpPr>
        <p:spPr>
          <a:xfrm>
            <a:off x="10658232" y="65599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err="1">
                <a:solidFill>
                  <a:schemeClr val="bg1"/>
                </a:solidFill>
              </a:rPr>
              <a:t>메인페이지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7DCD64-6584-405D-B46D-581852210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20" y="1284110"/>
            <a:ext cx="9601360" cy="539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114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</TotalTime>
  <Words>659</Words>
  <Application>Microsoft Office PowerPoint</Application>
  <PresentationFormat>와이드스크린</PresentationFormat>
  <Paragraphs>205</Paragraphs>
  <Slides>69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5" baseType="lpstr">
      <vt:lpstr>나눔고딕 ExtraBold</vt:lpstr>
      <vt:lpstr>맑은 고딕</vt:lpstr>
      <vt:lpstr>맑은 고딕</vt:lpstr>
      <vt:lpstr>함초롬돋움</vt:lpstr>
      <vt:lpstr>Arial</vt:lpstr>
      <vt:lpstr>Office 테마</vt:lpstr>
      <vt:lpstr>PowerPoint 프레젠테이션</vt:lpstr>
      <vt:lpstr>서비스 소개         개발도구       ER다이어그램       페이지        코드구현</vt:lpstr>
      <vt:lpstr>서비스 소개</vt:lpstr>
      <vt:lpstr>개발도구</vt:lpstr>
      <vt:lpstr>PowerPoint 프레젠테이션</vt:lpstr>
      <vt:lpstr>ER다이어그램</vt:lpstr>
      <vt:lpstr>PowerPoint 프레젠테이션</vt:lpstr>
      <vt:lpstr>페이지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코드구현</vt:lpstr>
      <vt:lpstr>메인페이지</vt:lpstr>
      <vt:lpstr>PowerPoint 프레젠테이션</vt:lpstr>
      <vt:lpstr>멤버 페이지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게시판</vt:lpstr>
      <vt:lpstr>PowerPoint 프레젠테이션</vt:lpstr>
      <vt:lpstr>PowerPoint 프레젠테이션</vt:lpstr>
      <vt:lpstr>PowerPoint 프레젠테이션</vt:lpstr>
      <vt:lpstr>펀딩</vt:lpstr>
      <vt:lpstr>PowerPoint 프레젠테이션</vt:lpstr>
      <vt:lpstr>PowerPoint 프레젠테이션</vt:lpstr>
      <vt:lpstr>PowerPoint 프레젠테이션</vt:lpstr>
      <vt:lpstr>PowerPoint 프레젠테이션</vt:lpstr>
      <vt:lpstr>플래너 만들기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스케줄 페이지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관리자 페이지</vt:lpstr>
      <vt:lpstr>PowerPoint 프레젠테이션</vt:lpstr>
      <vt:lpstr>광고 문의</vt:lpstr>
      <vt:lpstr>PowerPoint 프레젠테이션</vt:lpstr>
      <vt:lpstr>Q&amp;A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혜현</dc:creator>
  <cp:lastModifiedBy>최 혜현</cp:lastModifiedBy>
  <cp:revision>88</cp:revision>
  <dcterms:created xsi:type="dcterms:W3CDTF">2020-02-16T12:08:06Z</dcterms:created>
  <dcterms:modified xsi:type="dcterms:W3CDTF">2020-02-17T05:53:45Z</dcterms:modified>
</cp:coreProperties>
</file>